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598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4592D-C6BA-4389-AFA5-C9423A8CEE89}" type="datetimeFigureOut">
              <a:rPr lang="en-GB" smtClean="0"/>
              <a:pPr/>
              <a:t>28/08/2014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A4FEC-CFCF-44B7-B8D2-562E8CA3F82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69740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A4FEC-CFCF-44B7-B8D2-562E8CA3F826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CFEDF-B10E-49A3-B971-459946A3A7F0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D100F-3EEB-4FFD-A1A1-7B89477B4F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9828E-CE4B-49A9-B044-2F543047DAC1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D7B62-CBB1-4B06-8DD0-FAB4459678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2ADB2-5938-4F0F-BEC3-323ACB0274E9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ED49-EF55-44FC-915E-ECD8676DBD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F8811-596A-4C25-94F8-96C278EDF11D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43C7-73D8-4233-BE19-E5EEE13D53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91446-7CC1-43DB-90D6-18FBAFBF95EE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6F15D-9909-4F2B-B0D4-06937A517CF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19C21-DE03-48D3-B016-31C8A24D9E0E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BF2FD-5E9A-4439-80FC-108060FE3B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80E5E-8844-41A4-AEC5-F154D18D49F0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914F9-3E53-431C-8420-CD62743475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8C398-62B2-4F52-9B8D-B1CBF0E9249B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2F1E6-60D1-4CBB-92BE-B44D2CEDCD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C688F-AC44-4B31-8E85-950DF01E7DD4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0E27E-22FC-4DB5-BC21-B911466832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660BF-B363-47CC-B0D0-6499485DF8CB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24A37-3458-46D3-84C4-593533E06E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6D6C3-32B1-40CB-A56C-C88E6AA1AC4B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D525F-6337-4F78-9320-6734068FF1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1C6464-D61E-415C-8461-4601CCD2B713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10E8B8-D384-4F1A-9FA1-F2E04C7775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80512" cy="68853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pt-BR" dirty="0" smtClean="0"/>
              <a:t>Cooperação Brasil – Reino Unido</a:t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 smtClean="0"/>
              <a:t>Projeto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 smtClean="0"/>
              <a:t>“</a:t>
            </a:r>
            <a:r>
              <a:rPr lang="pt-BR" dirty="0" err="1" smtClean="0"/>
              <a:t>Improving</a:t>
            </a:r>
            <a:r>
              <a:rPr lang="pt-BR" dirty="0" smtClean="0"/>
              <a:t> Business </a:t>
            </a:r>
            <a:r>
              <a:rPr lang="pt-BR" dirty="0" err="1" smtClean="0"/>
              <a:t>Environment</a:t>
            </a:r>
            <a:r>
              <a:rPr lang="pt-BR" dirty="0" smtClean="0"/>
              <a:t> </a:t>
            </a:r>
            <a:r>
              <a:rPr lang="pt-BR" dirty="0" err="1" smtClean="0"/>
              <a:t>through</a:t>
            </a:r>
            <a:r>
              <a:rPr lang="pt-BR" dirty="0" smtClean="0"/>
              <a:t> </a:t>
            </a:r>
            <a:r>
              <a:rPr lang="pt-BR" dirty="0" err="1" smtClean="0"/>
              <a:t>Transparency</a:t>
            </a:r>
            <a:r>
              <a:rPr lang="pt-BR" dirty="0" smtClean="0"/>
              <a:t> in São Paulo </a:t>
            </a:r>
            <a:r>
              <a:rPr lang="pt-BR" dirty="0" err="1" smtClean="0"/>
              <a:t>state</a:t>
            </a:r>
            <a:r>
              <a:rPr lang="pt-BR" dirty="0" smtClean="0"/>
              <a:t>” </a:t>
            </a:r>
            <a:endParaRPr lang="pt-BR" dirty="0"/>
          </a:p>
        </p:txBody>
      </p:sp>
      <p:pic>
        <p:nvPicPr>
          <p:cNvPr id="4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195736" y="2276872"/>
            <a:ext cx="4968552" cy="159674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13995" y="6415802"/>
            <a:ext cx="1116010" cy="246221"/>
          </a:xfrm>
        </p:spPr>
        <p:txBody>
          <a:bodyPr wrap="none" anchorCtr="1">
            <a:spAutoFit/>
          </a:bodyPr>
          <a:lstStyle/>
          <a:p>
            <a:pPr>
              <a:defRPr/>
            </a:pPr>
            <a:r>
              <a:rPr lang="pt-BR" sz="1000" smtClean="0">
                <a:latin typeface="Arial"/>
              </a:rPr>
              <a:t>UNCLASSIFIED</a:t>
            </a:r>
            <a:endParaRPr lang="pt-BR" sz="100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Principal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dirty="0" smtClean="0"/>
              <a:t> Apoiar o desenvolvimento do ambiente de negócios no Estado de São Paulo, por meio da implementação do Plano de Transparência do Estado. </a:t>
            </a:r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13995" y="6415802"/>
            <a:ext cx="1116010" cy="246221"/>
          </a:xfrm>
        </p:spPr>
        <p:txBody>
          <a:bodyPr wrap="none" anchorCtr="1">
            <a:spAutoFit/>
          </a:bodyPr>
          <a:lstStyle/>
          <a:p>
            <a:pPr>
              <a:defRPr/>
            </a:pPr>
            <a:r>
              <a:rPr lang="pt-BR" sz="1000" smtClean="0">
                <a:latin typeface="Arial"/>
              </a:rPr>
              <a:t>UNCLASSIFIED</a:t>
            </a:r>
            <a:endParaRPr lang="pt-BR" sz="100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680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Dois Focos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sz="2800" dirty="0" smtClean="0"/>
              <a:t>Apoiar o melhor gerenciamento de dados abertos no Estado, ligando as bases de dados em uma plataforma única e de fácil entendimento dos cidadãos e empresas. </a:t>
            </a:r>
          </a:p>
          <a:p>
            <a:pPr marL="514350" indent="-514350">
              <a:buNone/>
            </a:pPr>
            <a:r>
              <a:rPr lang="pt-BR" sz="2800" dirty="0" smtClean="0"/>
              <a:t>      Setores prioritários como piloto: transporte, educação ou saúde. </a:t>
            </a:r>
          </a:p>
          <a:p>
            <a:pPr marL="514350" indent="-514350">
              <a:buNone/>
            </a:pPr>
            <a:r>
              <a:rPr lang="pt-BR" sz="2800" dirty="0" smtClean="0"/>
              <a:t>      Espera-se que essas informações sejam utilizadas para a criação de novos nichos de negócios sociais, como a criação de aplicativos.</a:t>
            </a:r>
          </a:p>
          <a:p>
            <a:pPr marL="514350" indent="-514350">
              <a:buNone/>
            </a:pPr>
            <a:endParaRPr lang="pt-BR" dirty="0" smtClean="0"/>
          </a:p>
          <a:p>
            <a:pPr marL="514350" indent="-51435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13995" y="6415802"/>
            <a:ext cx="1116010" cy="246221"/>
          </a:xfrm>
        </p:spPr>
        <p:txBody>
          <a:bodyPr wrap="none" anchorCtr="1">
            <a:spAutoFit/>
          </a:bodyPr>
          <a:lstStyle/>
          <a:p>
            <a:pPr>
              <a:defRPr/>
            </a:pPr>
            <a:r>
              <a:rPr lang="pt-BR" sz="1000" smtClean="0">
                <a:latin typeface="Arial"/>
              </a:rPr>
              <a:t>UNCLASSIFIED</a:t>
            </a:r>
            <a:endParaRPr lang="pt-BR" sz="100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pt-BR" dirty="0" smtClean="0"/>
              <a:t>2.  Apoiar a implementação da Lei Anticorrupção no Estado de São Paulo, a partir do Decreto recém publicado, tendo como base o UK </a:t>
            </a:r>
            <a:r>
              <a:rPr lang="pt-BR" dirty="0" err="1" smtClean="0"/>
              <a:t>Bribery</a:t>
            </a:r>
            <a:r>
              <a:rPr lang="pt-BR" dirty="0" smtClean="0"/>
              <a:t> </a:t>
            </a:r>
            <a:r>
              <a:rPr lang="pt-BR" dirty="0" err="1" smtClean="0"/>
              <a:t>Act</a:t>
            </a:r>
            <a:r>
              <a:rPr lang="pt-BR" dirty="0" smtClean="0"/>
              <a:t>, publicado em 2010.</a:t>
            </a:r>
          </a:p>
          <a:p>
            <a:pPr marL="514350" indent="-514350">
              <a:buNone/>
            </a:pPr>
            <a:r>
              <a:rPr lang="pt-BR" dirty="0" smtClean="0"/>
              <a:t>      </a:t>
            </a:r>
          </a:p>
          <a:p>
            <a:pPr marL="514350" indent="-514350">
              <a:buNone/>
            </a:pPr>
            <a:r>
              <a:rPr lang="pt-BR" dirty="0" smtClean="0"/>
              <a:t>      Foco em medidas de investigação e punição de pessoas jurídicas.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13995" y="6415802"/>
            <a:ext cx="1116010" cy="246221"/>
          </a:xfrm>
        </p:spPr>
        <p:txBody>
          <a:bodyPr wrap="none" anchorCtr="1">
            <a:spAutoFit/>
          </a:bodyPr>
          <a:lstStyle/>
          <a:p>
            <a:pPr>
              <a:defRPr/>
            </a:pPr>
            <a:r>
              <a:rPr lang="pt-BR" sz="1000" smtClean="0">
                <a:latin typeface="Arial"/>
              </a:rPr>
              <a:t>UNCLASSIFIED</a:t>
            </a:r>
            <a:endParaRPr lang="pt-BR" sz="100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160</Words>
  <Application>Microsoft Office PowerPoint</Application>
  <PresentationFormat>Apresentação na tela (4:3)</PresentationFormat>
  <Paragraphs>17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Cooperação Brasil – Reino Unido </vt:lpstr>
      <vt:lpstr>Objetivo Principal</vt:lpstr>
      <vt:lpstr>Dois Focos 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Aline Lima</dc:creator>
  <cp:lastModifiedBy>26216663</cp:lastModifiedBy>
  <cp:revision>8</cp:revision>
  <dcterms:created xsi:type="dcterms:W3CDTF">2013-08-07T20:33:48Z</dcterms:created>
  <dcterms:modified xsi:type="dcterms:W3CDTF">2014-08-28T15:47:22Z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eographicalCoverage">
    <vt:lpwstr> </vt:lpwstr>
  </property>
  <property fmtid="{D5CDD505-2E9C-101B-9397-08002B2CF9AE}" pid="3" name="Privacy">
    <vt:lpwstr/>
  </property>
  <property fmtid="{D5CDD505-2E9C-101B-9397-08002B2CF9AE}" pid="4" name="Classification">
    <vt:lpwstr>UNCLASSIFIED</vt:lpwstr>
  </property>
  <property fmtid="{D5CDD505-2E9C-101B-9397-08002B2CF9AE}" pid="5" name="AlternativeTitle">
    <vt:lpwstr/>
  </property>
  <property fmtid="{D5CDD505-2E9C-101B-9397-08002B2CF9AE}" pid="6" name="BusinessUnit">
    <vt:lpwstr> </vt:lpwstr>
  </property>
  <property fmtid="{D5CDD505-2E9C-101B-9397-08002B2CF9AE}" pid="7" name="SubjectCode">
    <vt:lpwstr> </vt:lpwstr>
  </property>
  <property fmtid="{D5CDD505-2E9C-101B-9397-08002B2CF9AE}" pid="8" name="DocType">
    <vt:lpwstr>PowerPoint</vt:lpwstr>
  </property>
  <property fmtid="{D5CDD505-2E9C-101B-9397-08002B2CF9AE}" pid="9" name="SourceSystem">
    <vt:lpwstr>IREC</vt:lpwstr>
  </property>
  <property fmtid="{D5CDD505-2E9C-101B-9397-08002B2CF9AE}" pid="10" name="Originator">
    <vt:lpwstr> </vt:lpwstr>
  </property>
  <property fmtid="{D5CDD505-2E9C-101B-9397-08002B2CF9AE}" pid="11" name="MaintainMarking">
    <vt:lpwstr>True</vt:lpwstr>
  </property>
  <property fmtid="{D5CDD505-2E9C-101B-9397-08002B2CF9AE}" pid="12" name="Created">
    <vt:filetime>2013-08-07T03:00:00Z</vt:filetime>
  </property>
</Properties>
</file>