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 id="2147483669" r:id="rId2"/>
  </p:sldMasterIdLst>
  <p:notesMasterIdLst>
    <p:notesMasterId r:id="rId29"/>
  </p:notesMasterIdLst>
  <p:sldIdLst>
    <p:sldId id="592" r:id="rId3"/>
    <p:sldId id="593" r:id="rId4"/>
    <p:sldId id="594" r:id="rId5"/>
    <p:sldId id="595" r:id="rId6"/>
    <p:sldId id="596" r:id="rId7"/>
    <p:sldId id="597" r:id="rId8"/>
    <p:sldId id="598" r:id="rId9"/>
    <p:sldId id="599" r:id="rId10"/>
    <p:sldId id="600" r:id="rId11"/>
    <p:sldId id="601" r:id="rId12"/>
    <p:sldId id="602" r:id="rId13"/>
    <p:sldId id="603" r:id="rId14"/>
    <p:sldId id="604" r:id="rId15"/>
    <p:sldId id="605" r:id="rId16"/>
    <p:sldId id="606" r:id="rId17"/>
    <p:sldId id="607" r:id="rId18"/>
    <p:sldId id="608" r:id="rId19"/>
    <p:sldId id="610" r:id="rId20"/>
    <p:sldId id="611" r:id="rId21"/>
    <p:sldId id="612" r:id="rId22"/>
    <p:sldId id="613" r:id="rId23"/>
    <p:sldId id="614" r:id="rId24"/>
    <p:sldId id="615" r:id="rId25"/>
    <p:sldId id="616" r:id="rId26"/>
    <p:sldId id="617" r:id="rId27"/>
    <p:sldId id="618" r:id="rId28"/>
  </p:sldIdLst>
  <p:sldSz cx="11880850" cy="7126288"/>
  <p:notesSz cx="6705600" cy="9842500"/>
  <p:defaultTextStyle>
    <a:defPPr>
      <a:defRPr lang="pt-BR"/>
    </a:defPPr>
    <a:lvl1pPr marL="0" algn="l" defTabSz="1084770" rtl="0" eaLnBrk="1" latinLnBrk="0" hangingPunct="1">
      <a:defRPr sz="2100" kern="1200">
        <a:solidFill>
          <a:schemeClr val="tx1"/>
        </a:solidFill>
        <a:latin typeface="+mn-lt"/>
        <a:ea typeface="+mn-ea"/>
        <a:cs typeface="+mn-cs"/>
      </a:defRPr>
    </a:lvl1pPr>
    <a:lvl2pPr marL="542383" algn="l" defTabSz="1084770" rtl="0" eaLnBrk="1" latinLnBrk="0" hangingPunct="1">
      <a:defRPr sz="2100" kern="1200">
        <a:solidFill>
          <a:schemeClr val="tx1"/>
        </a:solidFill>
        <a:latin typeface="+mn-lt"/>
        <a:ea typeface="+mn-ea"/>
        <a:cs typeface="+mn-cs"/>
      </a:defRPr>
    </a:lvl2pPr>
    <a:lvl3pPr marL="1084770" algn="l" defTabSz="1084770" rtl="0" eaLnBrk="1" latinLnBrk="0" hangingPunct="1">
      <a:defRPr sz="2100" kern="1200">
        <a:solidFill>
          <a:schemeClr val="tx1"/>
        </a:solidFill>
        <a:latin typeface="+mn-lt"/>
        <a:ea typeface="+mn-ea"/>
        <a:cs typeface="+mn-cs"/>
      </a:defRPr>
    </a:lvl3pPr>
    <a:lvl4pPr marL="1627153" algn="l" defTabSz="1084770" rtl="0" eaLnBrk="1" latinLnBrk="0" hangingPunct="1">
      <a:defRPr sz="2100" kern="1200">
        <a:solidFill>
          <a:schemeClr val="tx1"/>
        </a:solidFill>
        <a:latin typeface="+mn-lt"/>
        <a:ea typeface="+mn-ea"/>
        <a:cs typeface="+mn-cs"/>
      </a:defRPr>
    </a:lvl4pPr>
    <a:lvl5pPr marL="2169537" algn="l" defTabSz="1084770" rtl="0" eaLnBrk="1" latinLnBrk="0" hangingPunct="1">
      <a:defRPr sz="2100" kern="1200">
        <a:solidFill>
          <a:schemeClr val="tx1"/>
        </a:solidFill>
        <a:latin typeface="+mn-lt"/>
        <a:ea typeface="+mn-ea"/>
        <a:cs typeface="+mn-cs"/>
      </a:defRPr>
    </a:lvl5pPr>
    <a:lvl6pPr marL="2711922" algn="l" defTabSz="1084770" rtl="0" eaLnBrk="1" latinLnBrk="0" hangingPunct="1">
      <a:defRPr sz="2100" kern="1200">
        <a:solidFill>
          <a:schemeClr val="tx1"/>
        </a:solidFill>
        <a:latin typeface="+mn-lt"/>
        <a:ea typeface="+mn-ea"/>
        <a:cs typeface="+mn-cs"/>
      </a:defRPr>
    </a:lvl6pPr>
    <a:lvl7pPr marL="3254308" algn="l" defTabSz="1084770" rtl="0" eaLnBrk="1" latinLnBrk="0" hangingPunct="1">
      <a:defRPr sz="2100" kern="1200">
        <a:solidFill>
          <a:schemeClr val="tx1"/>
        </a:solidFill>
        <a:latin typeface="+mn-lt"/>
        <a:ea typeface="+mn-ea"/>
        <a:cs typeface="+mn-cs"/>
      </a:defRPr>
    </a:lvl7pPr>
    <a:lvl8pPr marL="3796690" algn="l" defTabSz="1084770" rtl="0" eaLnBrk="1" latinLnBrk="0" hangingPunct="1">
      <a:defRPr sz="2100" kern="1200">
        <a:solidFill>
          <a:schemeClr val="tx1"/>
        </a:solidFill>
        <a:latin typeface="+mn-lt"/>
        <a:ea typeface="+mn-ea"/>
        <a:cs typeface="+mn-cs"/>
      </a:defRPr>
    </a:lvl8pPr>
    <a:lvl9pPr marL="4339075" algn="l" defTabSz="1084770" rtl="0" eaLnBrk="1" latinLnBrk="0" hangingPunct="1">
      <a:defRPr sz="21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01" autoAdjust="0"/>
    <p:restoredTop sz="94660"/>
  </p:normalViewPr>
  <p:slideViewPr>
    <p:cSldViewPr>
      <p:cViewPr>
        <p:scale>
          <a:sx n="69" d="100"/>
          <a:sy n="69" d="100"/>
        </p:scale>
        <p:origin x="-1938" y="-954"/>
      </p:cViewPr>
      <p:guideLst>
        <p:guide orient="horz" pos="2245"/>
        <p:guide pos="3742"/>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4FB8F3-3DB2-4FCA-8494-BCDB3F973A60}" type="doc">
      <dgm:prSet loTypeId="urn:microsoft.com/office/officeart/2005/8/layout/process1" loCatId="process" qsTypeId="urn:microsoft.com/office/officeart/2005/8/quickstyle/simple1" qsCatId="simple" csTypeId="urn:microsoft.com/office/officeart/2005/8/colors/colorful1#1" csCatId="colorful" phldr="1"/>
      <dgm:spPr/>
      <dgm:t>
        <a:bodyPr/>
        <a:lstStyle/>
        <a:p>
          <a:endParaRPr lang="pt-BR"/>
        </a:p>
      </dgm:t>
    </dgm:pt>
    <dgm:pt modelId="{2455B82D-6858-40EB-8A7C-0F20FB4CA394}">
      <dgm:prSet phldrT="[Texto]"/>
      <dgm:spPr/>
      <dgm:t>
        <a:bodyPr/>
        <a:lstStyle/>
        <a:p>
          <a:r>
            <a:rPr lang="pt-BR" dirty="0" smtClean="0"/>
            <a:t>SUNOT</a:t>
          </a:r>
          <a:endParaRPr lang="pt-BR" dirty="0"/>
        </a:p>
      </dgm:t>
    </dgm:pt>
    <dgm:pt modelId="{57973DC3-EC2B-4582-8C3D-25EB4D3CB605}" type="parTrans" cxnId="{0049CAD6-F89D-4AB0-9634-C3011D1A4E72}">
      <dgm:prSet/>
      <dgm:spPr/>
      <dgm:t>
        <a:bodyPr/>
        <a:lstStyle/>
        <a:p>
          <a:endParaRPr lang="pt-BR"/>
        </a:p>
      </dgm:t>
    </dgm:pt>
    <dgm:pt modelId="{62AD8B68-C563-48CD-8C95-0D00BCC0E523}" type="sibTrans" cxnId="{0049CAD6-F89D-4AB0-9634-C3011D1A4E72}">
      <dgm:prSet/>
      <dgm:spPr/>
      <dgm:t>
        <a:bodyPr/>
        <a:lstStyle/>
        <a:p>
          <a:endParaRPr lang="pt-BR"/>
        </a:p>
      </dgm:t>
    </dgm:pt>
    <dgm:pt modelId="{B1B48E1A-AD4E-4B78-B57B-7C77A6BDA07B}">
      <dgm:prSet phldrT="[Texto]"/>
      <dgm:spPr/>
      <dgm:t>
        <a:bodyPr/>
        <a:lstStyle/>
        <a:p>
          <a:r>
            <a:rPr lang="pt-BR" dirty="0" smtClean="0"/>
            <a:t>ATI</a:t>
          </a:r>
          <a:endParaRPr lang="pt-BR" dirty="0"/>
        </a:p>
      </dgm:t>
    </dgm:pt>
    <dgm:pt modelId="{12C1887F-4FC5-4B0F-9A87-FBDFF4A77E0E}" type="parTrans" cxnId="{7D3355C1-9705-4238-82C3-A40795684C60}">
      <dgm:prSet/>
      <dgm:spPr/>
      <dgm:t>
        <a:bodyPr/>
        <a:lstStyle/>
        <a:p>
          <a:endParaRPr lang="pt-BR"/>
        </a:p>
      </dgm:t>
    </dgm:pt>
    <dgm:pt modelId="{DE2AB6B4-CF6B-4566-ACA5-190854A2CB0F}" type="sibTrans" cxnId="{7D3355C1-9705-4238-82C3-A40795684C60}">
      <dgm:prSet/>
      <dgm:spPr/>
      <dgm:t>
        <a:bodyPr/>
        <a:lstStyle/>
        <a:p>
          <a:endParaRPr lang="pt-BR"/>
        </a:p>
      </dgm:t>
    </dgm:pt>
    <dgm:pt modelId="{7CBCD25E-56C9-42A1-A3C1-2424853A9995}">
      <dgm:prSet phldrT="[Texto]"/>
      <dgm:spPr/>
      <dgm:t>
        <a:bodyPr/>
        <a:lstStyle/>
        <a:p>
          <a:r>
            <a:rPr lang="pt-BR" dirty="0" smtClean="0"/>
            <a:t>SUASC</a:t>
          </a:r>
          <a:endParaRPr lang="pt-BR" dirty="0"/>
        </a:p>
      </dgm:t>
    </dgm:pt>
    <dgm:pt modelId="{8BDECBE0-9D4C-445F-9831-00C6F9476188}" type="parTrans" cxnId="{2E946A73-47B7-4E72-9FF9-0F56C80B7639}">
      <dgm:prSet/>
      <dgm:spPr/>
      <dgm:t>
        <a:bodyPr/>
        <a:lstStyle/>
        <a:p>
          <a:endParaRPr lang="pt-BR"/>
        </a:p>
      </dgm:t>
    </dgm:pt>
    <dgm:pt modelId="{CFC29EB3-E7C0-4A22-9414-492526989932}" type="sibTrans" cxnId="{2E946A73-47B7-4E72-9FF9-0F56C80B7639}">
      <dgm:prSet/>
      <dgm:spPr/>
      <dgm:t>
        <a:bodyPr/>
        <a:lstStyle/>
        <a:p>
          <a:endParaRPr lang="pt-BR"/>
        </a:p>
      </dgm:t>
    </dgm:pt>
    <dgm:pt modelId="{11B0B719-9FCD-4318-8E96-C8F95D31EAA4}">
      <dgm:prSet/>
      <dgm:spPr/>
      <dgm:t>
        <a:bodyPr/>
        <a:lstStyle/>
        <a:p>
          <a:r>
            <a:rPr lang="pt-BR" dirty="0" smtClean="0"/>
            <a:t>SUGER</a:t>
          </a:r>
          <a:endParaRPr lang="pt-BR" dirty="0"/>
        </a:p>
      </dgm:t>
    </dgm:pt>
    <dgm:pt modelId="{761EC6D0-F86B-4170-85AC-005A1961D468}" type="parTrans" cxnId="{9C2FA972-6C7C-44D8-816A-E8A823B41B55}">
      <dgm:prSet/>
      <dgm:spPr/>
      <dgm:t>
        <a:bodyPr/>
        <a:lstStyle/>
        <a:p>
          <a:endParaRPr lang="pt-BR"/>
        </a:p>
      </dgm:t>
    </dgm:pt>
    <dgm:pt modelId="{AD794BA9-CFB1-44EC-A426-51B7ACE08E19}" type="sibTrans" cxnId="{9C2FA972-6C7C-44D8-816A-E8A823B41B55}">
      <dgm:prSet/>
      <dgm:spPr/>
      <dgm:t>
        <a:bodyPr/>
        <a:lstStyle/>
        <a:p>
          <a:endParaRPr lang="pt-BR"/>
        </a:p>
      </dgm:t>
    </dgm:pt>
    <dgm:pt modelId="{A51E79EC-C799-4EFE-AA9C-E64D54120018}" type="pres">
      <dgm:prSet presAssocID="{FC4FB8F3-3DB2-4FCA-8494-BCDB3F973A60}" presName="Name0" presStyleCnt="0">
        <dgm:presLayoutVars>
          <dgm:dir/>
          <dgm:resizeHandles val="exact"/>
        </dgm:presLayoutVars>
      </dgm:prSet>
      <dgm:spPr/>
      <dgm:t>
        <a:bodyPr/>
        <a:lstStyle/>
        <a:p>
          <a:endParaRPr lang="pt-BR"/>
        </a:p>
      </dgm:t>
    </dgm:pt>
    <dgm:pt modelId="{37051AB9-D0E1-4FB7-8EEC-CC20731670D4}" type="pres">
      <dgm:prSet presAssocID="{2455B82D-6858-40EB-8A7C-0F20FB4CA394}" presName="node" presStyleLbl="node1" presStyleIdx="0" presStyleCnt="4">
        <dgm:presLayoutVars>
          <dgm:bulletEnabled val="1"/>
        </dgm:presLayoutVars>
      </dgm:prSet>
      <dgm:spPr/>
      <dgm:t>
        <a:bodyPr/>
        <a:lstStyle/>
        <a:p>
          <a:endParaRPr lang="pt-BR"/>
        </a:p>
      </dgm:t>
    </dgm:pt>
    <dgm:pt modelId="{C8387A40-0745-4052-96C3-43936B5144D8}" type="pres">
      <dgm:prSet presAssocID="{62AD8B68-C563-48CD-8C95-0D00BCC0E523}" presName="sibTrans" presStyleLbl="sibTrans2D1" presStyleIdx="0" presStyleCnt="3"/>
      <dgm:spPr/>
      <dgm:t>
        <a:bodyPr/>
        <a:lstStyle/>
        <a:p>
          <a:endParaRPr lang="pt-BR"/>
        </a:p>
      </dgm:t>
    </dgm:pt>
    <dgm:pt modelId="{E28AE74F-45FD-4569-848E-783C6AC8F8C2}" type="pres">
      <dgm:prSet presAssocID="{62AD8B68-C563-48CD-8C95-0D00BCC0E523}" presName="connectorText" presStyleLbl="sibTrans2D1" presStyleIdx="0" presStyleCnt="3"/>
      <dgm:spPr/>
      <dgm:t>
        <a:bodyPr/>
        <a:lstStyle/>
        <a:p>
          <a:endParaRPr lang="pt-BR"/>
        </a:p>
      </dgm:t>
    </dgm:pt>
    <dgm:pt modelId="{BD0D20D6-586C-46EF-8355-04EC09845F6B}" type="pres">
      <dgm:prSet presAssocID="{B1B48E1A-AD4E-4B78-B57B-7C77A6BDA07B}" presName="node" presStyleLbl="node1" presStyleIdx="1" presStyleCnt="4">
        <dgm:presLayoutVars>
          <dgm:bulletEnabled val="1"/>
        </dgm:presLayoutVars>
      </dgm:prSet>
      <dgm:spPr/>
      <dgm:t>
        <a:bodyPr/>
        <a:lstStyle/>
        <a:p>
          <a:endParaRPr lang="pt-BR"/>
        </a:p>
      </dgm:t>
    </dgm:pt>
    <dgm:pt modelId="{13EA0990-52B3-4B8F-82A6-8B3DFB20CF33}" type="pres">
      <dgm:prSet presAssocID="{DE2AB6B4-CF6B-4566-ACA5-190854A2CB0F}" presName="sibTrans" presStyleLbl="sibTrans2D1" presStyleIdx="1" presStyleCnt="3"/>
      <dgm:spPr/>
      <dgm:t>
        <a:bodyPr/>
        <a:lstStyle/>
        <a:p>
          <a:endParaRPr lang="pt-BR"/>
        </a:p>
      </dgm:t>
    </dgm:pt>
    <dgm:pt modelId="{96657447-3883-4C75-A9D5-8CCC01970674}" type="pres">
      <dgm:prSet presAssocID="{DE2AB6B4-CF6B-4566-ACA5-190854A2CB0F}" presName="connectorText" presStyleLbl="sibTrans2D1" presStyleIdx="1" presStyleCnt="3"/>
      <dgm:spPr/>
      <dgm:t>
        <a:bodyPr/>
        <a:lstStyle/>
        <a:p>
          <a:endParaRPr lang="pt-BR"/>
        </a:p>
      </dgm:t>
    </dgm:pt>
    <dgm:pt modelId="{FA556259-208C-4C4C-BC1D-A41892DAAD55}" type="pres">
      <dgm:prSet presAssocID="{7CBCD25E-56C9-42A1-A3C1-2424853A9995}" presName="node" presStyleLbl="node1" presStyleIdx="2" presStyleCnt="4" custLinFactNeighborX="6427">
        <dgm:presLayoutVars>
          <dgm:bulletEnabled val="1"/>
        </dgm:presLayoutVars>
      </dgm:prSet>
      <dgm:spPr/>
      <dgm:t>
        <a:bodyPr/>
        <a:lstStyle/>
        <a:p>
          <a:endParaRPr lang="pt-BR"/>
        </a:p>
      </dgm:t>
    </dgm:pt>
    <dgm:pt modelId="{EE317358-F289-4B4D-9CA2-961608AC1E2A}" type="pres">
      <dgm:prSet presAssocID="{CFC29EB3-E7C0-4A22-9414-492526989932}" presName="sibTrans" presStyleLbl="sibTrans2D1" presStyleIdx="2" presStyleCnt="3"/>
      <dgm:spPr/>
      <dgm:t>
        <a:bodyPr/>
        <a:lstStyle/>
        <a:p>
          <a:endParaRPr lang="pt-BR"/>
        </a:p>
      </dgm:t>
    </dgm:pt>
    <dgm:pt modelId="{41440ED0-5EF2-4C65-AF98-E33F6D82137B}" type="pres">
      <dgm:prSet presAssocID="{CFC29EB3-E7C0-4A22-9414-492526989932}" presName="connectorText" presStyleLbl="sibTrans2D1" presStyleIdx="2" presStyleCnt="3"/>
      <dgm:spPr/>
      <dgm:t>
        <a:bodyPr/>
        <a:lstStyle/>
        <a:p>
          <a:endParaRPr lang="pt-BR"/>
        </a:p>
      </dgm:t>
    </dgm:pt>
    <dgm:pt modelId="{2CD7C0FA-BC32-4C3B-9464-2339AE9DDED5}" type="pres">
      <dgm:prSet presAssocID="{11B0B719-9FCD-4318-8E96-C8F95D31EAA4}" presName="node" presStyleLbl="node1" presStyleIdx="3" presStyleCnt="4">
        <dgm:presLayoutVars>
          <dgm:bulletEnabled val="1"/>
        </dgm:presLayoutVars>
      </dgm:prSet>
      <dgm:spPr/>
      <dgm:t>
        <a:bodyPr/>
        <a:lstStyle/>
        <a:p>
          <a:endParaRPr lang="pt-BR"/>
        </a:p>
      </dgm:t>
    </dgm:pt>
  </dgm:ptLst>
  <dgm:cxnLst>
    <dgm:cxn modelId="{CCB26E3B-BFF8-4FEC-916F-42896417822A}" type="presOf" srcId="{11B0B719-9FCD-4318-8E96-C8F95D31EAA4}" destId="{2CD7C0FA-BC32-4C3B-9464-2339AE9DDED5}" srcOrd="0" destOrd="0" presId="urn:microsoft.com/office/officeart/2005/8/layout/process1"/>
    <dgm:cxn modelId="{7D3355C1-9705-4238-82C3-A40795684C60}" srcId="{FC4FB8F3-3DB2-4FCA-8494-BCDB3F973A60}" destId="{B1B48E1A-AD4E-4B78-B57B-7C77A6BDA07B}" srcOrd="1" destOrd="0" parTransId="{12C1887F-4FC5-4B0F-9A87-FBDFF4A77E0E}" sibTransId="{DE2AB6B4-CF6B-4566-ACA5-190854A2CB0F}"/>
    <dgm:cxn modelId="{0049CAD6-F89D-4AB0-9634-C3011D1A4E72}" srcId="{FC4FB8F3-3DB2-4FCA-8494-BCDB3F973A60}" destId="{2455B82D-6858-40EB-8A7C-0F20FB4CA394}" srcOrd="0" destOrd="0" parTransId="{57973DC3-EC2B-4582-8C3D-25EB4D3CB605}" sibTransId="{62AD8B68-C563-48CD-8C95-0D00BCC0E523}"/>
    <dgm:cxn modelId="{17B3DDD8-72CE-4CA9-8FFE-65BDAC7478E0}" type="presOf" srcId="{B1B48E1A-AD4E-4B78-B57B-7C77A6BDA07B}" destId="{BD0D20D6-586C-46EF-8355-04EC09845F6B}" srcOrd="0" destOrd="0" presId="urn:microsoft.com/office/officeart/2005/8/layout/process1"/>
    <dgm:cxn modelId="{C0E857E1-2DDD-4D85-803F-9D684E1DA446}" type="presOf" srcId="{DE2AB6B4-CF6B-4566-ACA5-190854A2CB0F}" destId="{96657447-3883-4C75-A9D5-8CCC01970674}" srcOrd="1" destOrd="0" presId="urn:microsoft.com/office/officeart/2005/8/layout/process1"/>
    <dgm:cxn modelId="{519DE995-F2C3-4AD1-89B3-0CB78C45AB17}" type="presOf" srcId="{7CBCD25E-56C9-42A1-A3C1-2424853A9995}" destId="{FA556259-208C-4C4C-BC1D-A41892DAAD55}" srcOrd="0" destOrd="0" presId="urn:microsoft.com/office/officeart/2005/8/layout/process1"/>
    <dgm:cxn modelId="{7B8E9D01-1BEC-4054-B425-023DB115ECAC}" type="presOf" srcId="{CFC29EB3-E7C0-4A22-9414-492526989932}" destId="{41440ED0-5EF2-4C65-AF98-E33F6D82137B}" srcOrd="1" destOrd="0" presId="urn:microsoft.com/office/officeart/2005/8/layout/process1"/>
    <dgm:cxn modelId="{9C2FA972-6C7C-44D8-816A-E8A823B41B55}" srcId="{FC4FB8F3-3DB2-4FCA-8494-BCDB3F973A60}" destId="{11B0B719-9FCD-4318-8E96-C8F95D31EAA4}" srcOrd="3" destOrd="0" parTransId="{761EC6D0-F86B-4170-85AC-005A1961D468}" sibTransId="{AD794BA9-CFB1-44EC-A426-51B7ACE08E19}"/>
    <dgm:cxn modelId="{D75EB94B-7780-4FB3-9773-C9CAB6C43E26}" type="presOf" srcId="{62AD8B68-C563-48CD-8C95-0D00BCC0E523}" destId="{C8387A40-0745-4052-96C3-43936B5144D8}" srcOrd="0" destOrd="0" presId="urn:microsoft.com/office/officeart/2005/8/layout/process1"/>
    <dgm:cxn modelId="{4FDFADA1-9DD2-455E-B00F-D84258AC9D61}" type="presOf" srcId="{2455B82D-6858-40EB-8A7C-0F20FB4CA394}" destId="{37051AB9-D0E1-4FB7-8EEC-CC20731670D4}" srcOrd="0" destOrd="0" presId="urn:microsoft.com/office/officeart/2005/8/layout/process1"/>
    <dgm:cxn modelId="{2E946A73-47B7-4E72-9FF9-0F56C80B7639}" srcId="{FC4FB8F3-3DB2-4FCA-8494-BCDB3F973A60}" destId="{7CBCD25E-56C9-42A1-A3C1-2424853A9995}" srcOrd="2" destOrd="0" parTransId="{8BDECBE0-9D4C-445F-9831-00C6F9476188}" sibTransId="{CFC29EB3-E7C0-4A22-9414-492526989932}"/>
    <dgm:cxn modelId="{03A770D7-AEB6-4BC1-93C1-B768532338ED}" type="presOf" srcId="{62AD8B68-C563-48CD-8C95-0D00BCC0E523}" destId="{E28AE74F-45FD-4569-848E-783C6AC8F8C2}" srcOrd="1" destOrd="0" presId="urn:microsoft.com/office/officeart/2005/8/layout/process1"/>
    <dgm:cxn modelId="{CCFB6C19-00AE-4C22-A5FD-21B219949F8E}" type="presOf" srcId="{DE2AB6B4-CF6B-4566-ACA5-190854A2CB0F}" destId="{13EA0990-52B3-4B8F-82A6-8B3DFB20CF33}" srcOrd="0" destOrd="0" presId="urn:microsoft.com/office/officeart/2005/8/layout/process1"/>
    <dgm:cxn modelId="{B01B5C12-516C-491A-9A08-5B73DB930E5E}" type="presOf" srcId="{CFC29EB3-E7C0-4A22-9414-492526989932}" destId="{EE317358-F289-4B4D-9CA2-961608AC1E2A}" srcOrd="0" destOrd="0" presId="urn:microsoft.com/office/officeart/2005/8/layout/process1"/>
    <dgm:cxn modelId="{DB40FD86-8B36-4233-96F9-68E68E3A8889}" type="presOf" srcId="{FC4FB8F3-3DB2-4FCA-8494-BCDB3F973A60}" destId="{A51E79EC-C799-4EFE-AA9C-E64D54120018}" srcOrd="0" destOrd="0" presId="urn:microsoft.com/office/officeart/2005/8/layout/process1"/>
    <dgm:cxn modelId="{AFAB548D-DB78-4886-9114-5EE8F70340AB}" type="presParOf" srcId="{A51E79EC-C799-4EFE-AA9C-E64D54120018}" destId="{37051AB9-D0E1-4FB7-8EEC-CC20731670D4}" srcOrd="0" destOrd="0" presId="urn:microsoft.com/office/officeart/2005/8/layout/process1"/>
    <dgm:cxn modelId="{56A17D81-57DB-4C86-A450-B95741641BDF}" type="presParOf" srcId="{A51E79EC-C799-4EFE-AA9C-E64D54120018}" destId="{C8387A40-0745-4052-96C3-43936B5144D8}" srcOrd="1" destOrd="0" presId="urn:microsoft.com/office/officeart/2005/8/layout/process1"/>
    <dgm:cxn modelId="{4BA65687-B240-4CAB-86DE-C3BBF78347B9}" type="presParOf" srcId="{C8387A40-0745-4052-96C3-43936B5144D8}" destId="{E28AE74F-45FD-4569-848E-783C6AC8F8C2}" srcOrd="0" destOrd="0" presId="urn:microsoft.com/office/officeart/2005/8/layout/process1"/>
    <dgm:cxn modelId="{14D462E5-90AE-4050-9904-7BA2D0102F13}" type="presParOf" srcId="{A51E79EC-C799-4EFE-AA9C-E64D54120018}" destId="{BD0D20D6-586C-46EF-8355-04EC09845F6B}" srcOrd="2" destOrd="0" presId="urn:microsoft.com/office/officeart/2005/8/layout/process1"/>
    <dgm:cxn modelId="{F4A42870-813B-404D-A818-26F844A37DAD}" type="presParOf" srcId="{A51E79EC-C799-4EFE-AA9C-E64D54120018}" destId="{13EA0990-52B3-4B8F-82A6-8B3DFB20CF33}" srcOrd="3" destOrd="0" presId="urn:microsoft.com/office/officeart/2005/8/layout/process1"/>
    <dgm:cxn modelId="{2F9EFAFC-8820-49E9-AF80-E4E89037B543}" type="presParOf" srcId="{13EA0990-52B3-4B8F-82A6-8B3DFB20CF33}" destId="{96657447-3883-4C75-A9D5-8CCC01970674}" srcOrd="0" destOrd="0" presId="urn:microsoft.com/office/officeart/2005/8/layout/process1"/>
    <dgm:cxn modelId="{5660B8F5-5C22-45AE-9332-98445522B8AC}" type="presParOf" srcId="{A51E79EC-C799-4EFE-AA9C-E64D54120018}" destId="{FA556259-208C-4C4C-BC1D-A41892DAAD55}" srcOrd="4" destOrd="0" presId="urn:microsoft.com/office/officeart/2005/8/layout/process1"/>
    <dgm:cxn modelId="{6F0E18CB-FBD7-4A38-BA16-668636020925}" type="presParOf" srcId="{A51E79EC-C799-4EFE-AA9C-E64D54120018}" destId="{EE317358-F289-4B4D-9CA2-961608AC1E2A}" srcOrd="5" destOrd="0" presId="urn:microsoft.com/office/officeart/2005/8/layout/process1"/>
    <dgm:cxn modelId="{44C9DE24-F030-4404-A114-C30F5FCCCA7E}" type="presParOf" srcId="{EE317358-F289-4B4D-9CA2-961608AC1E2A}" destId="{41440ED0-5EF2-4C65-AF98-E33F6D82137B}" srcOrd="0" destOrd="0" presId="urn:microsoft.com/office/officeart/2005/8/layout/process1"/>
    <dgm:cxn modelId="{81B0CC68-877B-4A70-9B84-0D44E0F7F8FF}" type="presParOf" srcId="{A51E79EC-C799-4EFE-AA9C-E64D54120018}" destId="{2CD7C0FA-BC32-4C3B-9464-2339AE9DDED5}" srcOrd="6"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7051AB9-D0E1-4FB7-8EEC-CC20731670D4}">
      <dsp:nvSpPr>
        <dsp:cNvPr id="0" name=""/>
        <dsp:cNvSpPr/>
      </dsp:nvSpPr>
      <dsp:spPr>
        <a:xfrm>
          <a:off x="3741" y="1791401"/>
          <a:ext cx="1635867" cy="981520"/>
        </a:xfrm>
        <a:prstGeom prst="roundRect">
          <a:avLst>
            <a:gd name="adj" fmla="val 1000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pt-BR" sz="3500" kern="1200" dirty="0" smtClean="0"/>
            <a:t>SUNOT</a:t>
          </a:r>
          <a:endParaRPr lang="pt-BR" sz="3500" kern="1200" dirty="0"/>
        </a:p>
      </dsp:txBody>
      <dsp:txXfrm>
        <a:off x="3741" y="1791401"/>
        <a:ext cx="1635867" cy="981520"/>
      </dsp:txXfrm>
    </dsp:sp>
    <dsp:sp modelId="{C8387A40-0745-4052-96C3-43936B5144D8}">
      <dsp:nvSpPr>
        <dsp:cNvPr id="0" name=""/>
        <dsp:cNvSpPr/>
      </dsp:nvSpPr>
      <dsp:spPr>
        <a:xfrm>
          <a:off x="1803196" y="2079314"/>
          <a:ext cx="346803" cy="405695"/>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pt-BR" sz="1700" kern="1200"/>
        </a:p>
      </dsp:txBody>
      <dsp:txXfrm>
        <a:off x="1803196" y="2079314"/>
        <a:ext cx="346803" cy="405695"/>
      </dsp:txXfrm>
    </dsp:sp>
    <dsp:sp modelId="{BD0D20D6-586C-46EF-8355-04EC09845F6B}">
      <dsp:nvSpPr>
        <dsp:cNvPr id="0" name=""/>
        <dsp:cNvSpPr/>
      </dsp:nvSpPr>
      <dsp:spPr>
        <a:xfrm>
          <a:off x="2293956" y="1791401"/>
          <a:ext cx="1635867" cy="98152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pt-BR" sz="3500" kern="1200" dirty="0" smtClean="0"/>
            <a:t>ATI</a:t>
          </a:r>
          <a:endParaRPr lang="pt-BR" sz="3500" kern="1200" dirty="0"/>
        </a:p>
      </dsp:txBody>
      <dsp:txXfrm>
        <a:off x="2293956" y="1791401"/>
        <a:ext cx="1635867" cy="981520"/>
      </dsp:txXfrm>
    </dsp:sp>
    <dsp:sp modelId="{13EA0990-52B3-4B8F-82A6-8B3DFB20CF33}">
      <dsp:nvSpPr>
        <dsp:cNvPr id="0" name=""/>
        <dsp:cNvSpPr/>
      </dsp:nvSpPr>
      <dsp:spPr>
        <a:xfrm>
          <a:off x="4103924" y="2079314"/>
          <a:ext cx="369093" cy="405695"/>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pt-BR" sz="1700" kern="1200"/>
        </a:p>
      </dsp:txBody>
      <dsp:txXfrm>
        <a:off x="4103924" y="2079314"/>
        <a:ext cx="369093" cy="405695"/>
      </dsp:txXfrm>
    </dsp:sp>
    <dsp:sp modelId="{FA556259-208C-4C4C-BC1D-A41892DAAD55}">
      <dsp:nvSpPr>
        <dsp:cNvPr id="0" name=""/>
        <dsp:cNvSpPr/>
      </dsp:nvSpPr>
      <dsp:spPr>
        <a:xfrm>
          <a:off x="4626226" y="1791401"/>
          <a:ext cx="1635867" cy="98152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pt-BR" sz="3500" kern="1200" dirty="0" smtClean="0"/>
            <a:t>SUASC</a:t>
          </a:r>
          <a:endParaRPr lang="pt-BR" sz="3500" kern="1200" dirty="0"/>
        </a:p>
      </dsp:txBody>
      <dsp:txXfrm>
        <a:off x="4626226" y="1791401"/>
        <a:ext cx="1635867" cy="981520"/>
      </dsp:txXfrm>
    </dsp:sp>
    <dsp:sp modelId="{EE317358-F289-4B4D-9CA2-961608AC1E2A}">
      <dsp:nvSpPr>
        <dsp:cNvPr id="0" name=""/>
        <dsp:cNvSpPr/>
      </dsp:nvSpPr>
      <dsp:spPr>
        <a:xfrm>
          <a:off x="6415167" y="2079314"/>
          <a:ext cx="324514" cy="405695"/>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pt-BR" sz="1700" kern="1200"/>
        </a:p>
      </dsp:txBody>
      <dsp:txXfrm>
        <a:off x="6415167" y="2079314"/>
        <a:ext cx="324514" cy="405695"/>
      </dsp:txXfrm>
    </dsp:sp>
    <dsp:sp modelId="{2CD7C0FA-BC32-4C3B-9464-2339AE9DDED5}">
      <dsp:nvSpPr>
        <dsp:cNvPr id="0" name=""/>
        <dsp:cNvSpPr/>
      </dsp:nvSpPr>
      <dsp:spPr>
        <a:xfrm>
          <a:off x="6874386" y="1791401"/>
          <a:ext cx="1635867" cy="981520"/>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pt-BR" sz="3500" kern="1200" dirty="0" smtClean="0"/>
            <a:t>SUGER</a:t>
          </a:r>
          <a:endParaRPr lang="pt-BR" sz="3500" kern="1200" dirty="0"/>
        </a:p>
      </dsp:txBody>
      <dsp:txXfrm>
        <a:off x="6874386" y="1791401"/>
        <a:ext cx="1635867" cy="98152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05760" cy="492125"/>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798288" y="0"/>
            <a:ext cx="2905760" cy="492125"/>
          </a:xfrm>
          <a:prstGeom prst="rect">
            <a:avLst/>
          </a:prstGeom>
        </p:spPr>
        <p:txBody>
          <a:bodyPr vert="horz" lIns="91440" tIns="45720" rIns="91440" bIns="45720" rtlCol="0"/>
          <a:lstStyle>
            <a:lvl1pPr algn="r">
              <a:defRPr sz="1200"/>
            </a:lvl1pPr>
          </a:lstStyle>
          <a:p>
            <a:fld id="{B7585B4B-A8C9-4D44-9175-668FB1B971BF}" type="datetimeFigureOut">
              <a:rPr lang="pt-BR" smtClean="0"/>
              <a:pPr/>
              <a:t>11/06/2014</a:t>
            </a:fld>
            <a:endParaRPr lang="pt-BR"/>
          </a:p>
        </p:txBody>
      </p:sp>
      <p:sp>
        <p:nvSpPr>
          <p:cNvPr id="4" name="Espaço Reservado para Imagem de Slide 3"/>
          <p:cNvSpPr>
            <a:spLocks noGrp="1" noRot="1" noChangeAspect="1"/>
          </p:cNvSpPr>
          <p:nvPr>
            <p:ph type="sldImg" idx="2"/>
          </p:nvPr>
        </p:nvSpPr>
        <p:spPr>
          <a:xfrm>
            <a:off x="276225" y="738188"/>
            <a:ext cx="6153150" cy="3690937"/>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70560" y="4675189"/>
            <a:ext cx="5364480" cy="4429125"/>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9348668"/>
            <a:ext cx="2905760" cy="49212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798288" y="9348668"/>
            <a:ext cx="2905760" cy="492125"/>
          </a:xfrm>
          <a:prstGeom prst="rect">
            <a:avLst/>
          </a:prstGeom>
        </p:spPr>
        <p:txBody>
          <a:bodyPr vert="horz" lIns="91440" tIns="45720" rIns="91440" bIns="45720" rtlCol="0" anchor="b"/>
          <a:lstStyle>
            <a:lvl1pPr algn="r">
              <a:defRPr sz="1200"/>
            </a:lvl1pPr>
          </a:lstStyle>
          <a:p>
            <a:fld id="{9EB0A725-4AE1-4D8F-9AAC-CD7C5A52EACA}" type="slidenum">
              <a:rPr lang="pt-BR" smtClean="0"/>
              <a:pPr/>
              <a:t>‹nº›</a:t>
            </a:fld>
            <a:endParaRPr lang="pt-BR"/>
          </a:p>
        </p:txBody>
      </p:sp>
    </p:spTree>
    <p:extLst>
      <p:ext uri="{BB962C8B-B14F-4D97-AF65-F5344CB8AC3E}">
        <p14:creationId xmlns="" xmlns:p14="http://schemas.microsoft.com/office/powerpoint/2010/main" val="1681332003"/>
      </p:ext>
    </p:extLst>
  </p:cSld>
  <p:clrMap bg1="lt1" tx1="dk1" bg2="lt2" tx2="dk2" accent1="accent1" accent2="accent2" accent3="accent3" accent4="accent4" accent5="accent5" accent6="accent6" hlink="hlink" folHlink="folHlink"/>
  <p:notesStyle>
    <a:lvl1pPr marL="0" algn="l" defTabSz="1084770" rtl="0" eaLnBrk="1" latinLnBrk="0" hangingPunct="1">
      <a:defRPr sz="1400" kern="1200">
        <a:solidFill>
          <a:schemeClr val="tx1"/>
        </a:solidFill>
        <a:latin typeface="+mn-lt"/>
        <a:ea typeface="+mn-ea"/>
        <a:cs typeface="+mn-cs"/>
      </a:defRPr>
    </a:lvl1pPr>
    <a:lvl2pPr marL="542383" algn="l" defTabSz="1084770" rtl="0" eaLnBrk="1" latinLnBrk="0" hangingPunct="1">
      <a:defRPr sz="1400" kern="1200">
        <a:solidFill>
          <a:schemeClr val="tx1"/>
        </a:solidFill>
        <a:latin typeface="+mn-lt"/>
        <a:ea typeface="+mn-ea"/>
        <a:cs typeface="+mn-cs"/>
      </a:defRPr>
    </a:lvl2pPr>
    <a:lvl3pPr marL="1084770" algn="l" defTabSz="1084770" rtl="0" eaLnBrk="1" latinLnBrk="0" hangingPunct="1">
      <a:defRPr sz="1400" kern="1200">
        <a:solidFill>
          <a:schemeClr val="tx1"/>
        </a:solidFill>
        <a:latin typeface="+mn-lt"/>
        <a:ea typeface="+mn-ea"/>
        <a:cs typeface="+mn-cs"/>
      </a:defRPr>
    </a:lvl3pPr>
    <a:lvl4pPr marL="1627153" algn="l" defTabSz="1084770" rtl="0" eaLnBrk="1" latinLnBrk="0" hangingPunct="1">
      <a:defRPr sz="1400" kern="1200">
        <a:solidFill>
          <a:schemeClr val="tx1"/>
        </a:solidFill>
        <a:latin typeface="+mn-lt"/>
        <a:ea typeface="+mn-ea"/>
        <a:cs typeface="+mn-cs"/>
      </a:defRPr>
    </a:lvl4pPr>
    <a:lvl5pPr marL="2169537" algn="l" defTabSz="1084770" rtl="0" eaLnBrk="1" latinLnBrk="0" hangingPunct="1">
      <a:defRPr sz="1400" kern="1200">
        <a:solidFill>
          <a:schemeClr val="tx1"/>
        </a:solidFill>
        <a:latin typeface="+mn-lt"/>
        <a:ea typeface="+mn-ea"/>
        <a:cs typeface="+mn-cs"/>
      </a:defRPr>
    </a:lvl5pPr>
    <a:lvl6pPr marL="2711922" algn="l" defTabSz="1084770" rtl="0" eaLnBrk="1" latinLnBrk="0" hangingPunct="1">
      <a:defRPr sz="1400" kern="1200">
        <a:solidFill>
          <a:schemeClr val="tx1"/>
        </a:solidFill>
        <a:latin typeface="+mn-lt"/>
        <a:ea typeface="+mn-ea"/>
        <a:cs typeface="+mn-cs"/>
      </a:defRPr>
    </a:lvl6pPr>
    <a:lvl7pPr marL="3254308" algn="l" defTabSz="1084770" rtl="0" eaLnBrk="1" latinLnBrk="0" hangingPunct="1">
      <a:defRPr sz="1400" kern="1200">
        <a:solidFill>
          <a:schemeClr val="tx1"/>
        </a:solidFill>
        <a:latin typeface="+mn-lt"/>
        <a:ea typeface="+mn-ea"/>
        <a:cs typeface="+mn-cs"/>
      </a:defRPr>
    </a:lvl7pPr>
    <a:lvl8pPr marL="3796690" algn="l" defTabSz="1084770" rtl="0" eaLnBrk="1" latinLnBrk="0" hangingPunct="1">
      <a:defRPr sz="1400" kern="1200">
        <a:solidFill>
          <a:schemeClr val="tx1"/>
        </a:solidFill>
        <a:latin typeface="+mn-lt"/>
        <a:ea typeface="+mn-ea"/>
        <a:cs typeface="+mn-cs"/>
      </a:defRPr>
    </a:lvl8pPr>
    <a:lvl9pPr marL="4339075" algn="l" defTabSz="1084770" rtl="0" eaLnBrk="1" latinLnBrk="0" hangingPunct="1">
      <a:defRPr sz="1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91066" y="2213776"/>
            <a:ext cx="10098723" cy="1527533"/>
          </a:xfrm>
          <a:prstGeom prst="rect">
            <a:avLst/>
          </a:prstGeom>
        </p:spPr>
        <p:txBody>
          <a:bodyPr lIns="108477" tIns="54238" rIns="108477" bIns="54238"/>
          <a:lstStyle/>
          <a:p>
            <a:r>
              <a:rPr lang="pt-BR" smtClean="0"/>
              <a:t>Clique para editar o título mestre</a:t>
            </a:r>
            <a:endParaRPr lang="pt-BR"/>
          </a:p>
        </p:txBody>
      </p:sp>
      <p:sp>
        <p:nvSpPr>
          <p:cNvPr id="3" name="Subtítulo 2"/>
          <p:cNvSpPr>
            <a:spLocks noGrp="1"/>
          </p:cNvSpPr>
          <p:nvPr>
            <p:ph type="subTitle" idx="1"/>
          </p:nvPr>
        </p:nvSpPr>
        <p:spPr>
          <a:xfrm>
            <a:off x="1782130" y="4038230"/>
            <a:ext cx="8316595" cy="1821162"/>
          </a:xfrm>
          <a:prstGeom prst="rect">
            <a:avLst/>
          </a:prstGeom>
        </p:spPr>
        <p:txBody>
          <a:bodyPr lIns="108477" tIns="54238" rIns="108477" bIns="54238"/>
          <a:lstStyle>
            <a:lvl1pPr marL="0" indent="0" algn="ctr">
              <a:buNone/>
              <a:defRPr>
                <a:solidFill>
                  <a:schemeClr val="tx1">
                    <a:tint val="75000"/>
                  </a:schemeClr>
                </a:solidFill>
              </a:defRPr>
            </a:lvl1pPr>
            <a:lvl2pPr marL="542383" indent="0" algn="ctr">
              <a:buNone/>
              <a:defRPr>
                <a:solidFill>
                  <a:schemeClr val="tx1">
                    <a:tint val="75000"/>
                  </a:schemeClr>
                </a:solidFill>
              </a:defRPr>
            </a:lvl2pPr>
            <a:lvl3pPr marL="1084770" indent="0" algn="ctr">
              <a:buNone/>
              <a:defRPr>
                <a:solidFill>
                  <a:schemeClr val="tx1">
                    <a:tint val="75000"/>
                  </a:schemeClr>
                </a:solidFill>
              </a:defRPr>
            </a:lvl3pPr>
            <a:lvl4pPr marL="1627153" indent="0" algn="ctr">
              <a:buNone/>
              <a:defRPr>
                <a:solidFill>
                  <a:schemeClr val="tx1">
                    <a:tint val="75000"/>
                  </a:schemeClr>
                </a:solidFill>
              </a:defRPr>
            </a:lvl4pPr>
            <a:lvl5pPr marL="2169537" indent="0" algn="ctr">
              <a:buNone/>
              <a:defRPr>
                <a:solidFill>
                  <a:schemeClr val="tx1">
                    <a:tint val="75000"/>
                  </a:schemeClr>
                </a:solidFill>
              </a:defRPr>
            </a:lvl5pPr>
            <a:lvl6pPr marL="2711922" indent="0" algn="ctr">
              <a:buNone/>
              <a:defRPr>
                <a:solidFill>
                  <a:schemeClr val="tx1">
                    <a:tint val="75000"/>
                  </a:schemeClr>
                </a:solidFill>
              </a:defRPr>
            </a:lvl6pPr>
            <a:lvl7pPr marL="3254308" indent="0" algn="ctr">
              <a:buNone/>
              <a:defRPr>
                <a:solidFill>
                  <a:schemeClr val="tx1">
                    <a:tint val="75000"/>
                  </a:schemeClr>
                </a:solidFill>
              </a:defRPr>
            </a:lvl7pPr>
            <a:lvl8pPr marL="3796690" indent="0" algn="ctr">
              <a:buNone/>
              <a:defRPr>
                <a:solidFill>
                  <a:schemeClr val="tx1">
                    <a:tint val="75000"/>
                  </a:schemeClr>
                </a:solidFill>
              </a:defRPr>
            </a:lvl8pPr>
            <a:lvl9pPr marL="4339075"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5" name="Espaço Reservado para Rodapé 4"/>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6" name="Espaço Reservado para Número de Slide 5"/>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3726957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594045" y="285387"/>
            <a:ext cx="10692765" cy="1187715"/>
          </a:xfrm>
          <a:prstGeom prst="rect">
            <a:avLst/>
          </a:prstGeom>
        </p:spPr>
        <p:txBody>
          <a:bodyPr lIns="108477" tIns="54238" rIns="108477" bIns="54238"/>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594045" y="1662808"/>
            <a:ext cx="10692765" cy="4703021"/>
          </a:xfrm>
          <a:prstGeom prst="rect">
            <a:avLst/>
          </a:prstGeom>
        </p:spPr>
        <p:txBody>
          <a:bodyPr vert="eaVert" lIns="108477" tIns="54238" rIns="108477" bIns="54238"/>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5" name="Espaço Reservado para Rodapé 4"/>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6" name="Espaço Reservado para Número de Slide 5"/>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279625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613619" y="285390"/>
            <a:ext cx="2673191" cy="6080439"/>
          </a:xfrm>
          <a:prstGeom prst="rect">
            <a:avLst/>
          </a:prstGeom>
        </p:spPr>
        <p:txBody>
          <a:bodyPr vert="eaVert" lIns="108477" tIns="54238" rIns="108477" bIns="54238"/>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594042" y="285390"/>
            <a:ext cx="7821560" cy="6080439"/>
          </a:xfrm>
          <a:prstGeom prst="rect">
            <a:avLst/>
          </a:prstGeom>
        </p:spPr>
        <p:txBody>
          <a:bodyPr vert="eaVert" lIns="108477" tIns="54238" rIns="108477" bIns="54238"/>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5" name="Espaço Reservado para Rodapé 4"/>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6" name="Espaço Reservado para Número de Slide 5"/>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21437105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91066" y="2213776"/>
            <a:ext cx="10098723" cy="1527533"/>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782130" y="4038230"/>
            <a:ext cx="8316595" cy="1821162"/>
          </a:xfrm>
        </p:spPr>
        <p:txBody>
          <a:bodyPr/>
          <a:lstStyle>
            <a:lvl1pPr marL="0" indent="0" algn="ctr">
              <a:buNone/>
              <a:defRPr>
                <a:solidFill>
                  <a:schemeClr val="tx1">
                    <a:tint val="75000"/>
                  </a:schemeClr>
                </a:solidFill>
              </a:defRPr>
            </a:lvl1pPr>
            <a:lvl2pPr marL="542383" indent="0" algn="ctr">
              <a:buNone/>
              <a:defRPr>
                <a:solidFill>
                  <a:schemeClr val="tx1">
                    <a:tint val="75000"/>
                  </a:schemeClr>
                </a:solidFill>
              </a:defRPr>
            </a:lvl2pPr>
            <a:lvl3pPr marL="1084770" indent="0" algn="ctr">
              <a:buNone/>
              <a:defRPr>
                <a:solidFill>
                  <a:schemeClr val="tx1">
                    <a:tint val="75000"/>
                  </a:schemeClr>
                </a:solidFill>
              </a:defRPr>
            </a:lvl3pPr>
            <a:lvl4pPr marL="1627153" indent="0" algn="ctr">
              <a:buNone/>
              <a:defRPr>
                <a:solidFill>
                  <a:schemeClr val="tx1">
                    <a:tint val="75000"/>
                  </a:schemeClr>
                </a:solidFill>
              </a:defRPr>
            </a:lvl4pPr>
            <a:lvl5pPr marL="2169537" indent="0" algn="ctr">
              <a:buNone/>
              <a:defRPr>
                <a:solidFill>
                  <a:schemeClr val="tx1">
                    <a:tint val="75000"/>
                  </a:schemeClr>
                </a:solidFill>
              </a:defRPr>
            </a:lvl5pPr>
            <a:lvl6pPr marL="2711922" indent="0" algn="ctr">
              <a:buNone/>
              <a:defRPr>
                <a:solidFill>
                  <a:schemeClr val="tx1">
                    <a:tint val="75000"/>
                  </a:schemeClr>
                </a:solidFill>
              </a:defRPr>
            </a:lvl6pPr>
            <a:lvl7pPr marL="3254308" indent="0" algn="ctr">
              <a:buNone/>
              <a:defRPr>
                <a:solidFill>
                  <a:schemeClr val="tx1">
                    <a:tint val="75000"/>
                  </a:schemeClr>
                </a:solidFill>
              </a:defRPr>
            </a:lvl7pPr>
            <a:lvl8pPr marL="3796690" indent="0" algn="ctr">
              <a:buNone/>
              <a:defRPr>
                <a:solidFill>
                  <a:schemeClr val="tx1">
                    <a:tint val="75000"/>
                  </a:schemeClr>
                </a:solidFill>
              </a:defRPr>
            </a:lvl8pPr>
            <a:lvl9pPr marL="4339075"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21173386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1961144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938506" y="4579300"/>
            <a:ext cx="10098723" cy="1415360"/>
          </a:xfrm>
        </p:spPr>
        <p:txBody>
          <a:bodyPr anchor="t"/>
          <a:lstStyle>
            <a:lvl1pPr algn="l">
              <a:defRPr sz="48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938506" y="3020433"/>
            <a:ext cx="10098723" cy="1558875"/>
          </a:xfrm>
        </p:spPr>
        <p:txBody>
          <a:bodyPr anchor="b"/>
          <a:lstStyle>
            <a:lvl1pPr marL="0" indent="0">
              <a:buNone/>
              <a:defRPr sz="2400">
                <a:solidFill>
                  <a:schemeClr val="tx1">
                    <a:tint val="75000"/>
                  </a:schemeClr>
                </a:solidFill>
              </a:defRPr>
            </a:lvl1pPr>
            <a:lvl2pPr marL="542383" indent="0">
              <a:buNone/>
              <a:defRPr sz="2100">
                <a:solidFill>
                  <a:schemeClr val="tx1">
                    <a:tint val="75000"/>
                  </a:schemeClr>
                </a:solidFill>
              </a:defRPr>
            </a:lvl2pPr>
            <a:lvl3pPr marL="1084770" indent="0">
              <a:buNone/>
              <a:defRPr sz="1900">
                <a:solidFill>
                  <a:schemeClr val="tx1">
                    <a:tint val="75000"/>
                  </a:schemeClr>
                </a:solidFill>
              </a:defRPr>
            </a:lvl3pPr>
            <a:lvl4pPr marL="1627153" indent="0">
              <a:buNone/>
              <a:defRPr sz="1700">
                <a:solidFill>
                  <a:schemeClr val="tx1">
                    <a:tint val="75000"/>
                  </a:schemeClr>
                </a:solidFill>
              </a:defRPr>
            </a:lvl4pPr>
            <a:lvl5pPr marL="2169537" indent="0">
              <a:buNone/>
              <a:defRPr sz="1700">
                <a:solidFill>
                  <a:schemeClr val="tx1">
                    <a:tint val="75000"/>
                  </a:schemeClr>
                </a:solidFill>
              </a:defRPr>
            </a:lvl5pPr>
            <a:lvl6pPr marL="2711922" indent="0">
              <a:buNone/>
              <a:defRPr sz="1700">
                <a:solidFill>
                  <a:schemeClr val="tx1">
                    <a:tint val="75000"/>
                  </a:schemeClr>
                </a:solidFill>
              </a:defRPr>
            </a:lvl6pPr>
            <a:lvl7pPr marL="3254308" indent="0">
              <a:buNone/>
              <a:defRPr sz="1700">
                <a:solidFill>
                  <a:schemeClr val="tx1">
                    <a:tint val="75000"/>
                  </a:schemeClr>
                </a:solidFill>
              </a:defRPr>
            </a:lvl7pPr>
            <a:lvl8pPr marL="3796690" indent="0">
              <a:buNone/>
              <a:defRPr sz="1700">
                <a:solidFill>
                  <a:schemeClr val="tx1">
                    <a:tint val="75000"/>
                  </a:schemeClr>
                </a:solidFill>
              </a:defRPr>
            </a:lvl8pPr>
            <a:lvl9pPr marL="4339075" indent="0">
              <a:buNone/>
              <a:defRPr sz="17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2883454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594044" y="1662808"/>
            <a:ext cx="5247375" cy="470302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039435" y="1662808"/>
            <a:ext cx="5247375" cy="470302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1691977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594045" y="1595167"/>
            <a:ext cx="5249439" cy="664790"/>
          </a:xfrm>
        </p:spPr>
        <p:txBody>
          <a:bodyPr anchor="b"/>
          <a:lstStyle>
            <a:lvl1pPr marL="0" indent="0">
              <a:buNone/>
              <a:defRPr sz="2900" b="1"/>
            </a:lvl1pPr>
            <a:lvl2pPr marL="542383" indent="0">
              <a:buNone/>
              <a:defRPr sz="2400" b="1"/>
            </a:lvl2pPr>
            <a:lvl3pPr marL="1084770" indent="0">
              <a:buNone/>
              <a:defRPr sz="2100" b="1"/>
            </a:lvl3pPr>
            <a:lvl4pPr marL="1627153" indent="0">
              <a:buNone/>
              <a:defRPr sz="1900" b="1"/>
            </a:lvl4pPr>
            <a:lvl5pPr marL="2169537" indent="0">
              <a:buNone/>
              <a:defRPr sz="1900" b="1"/>
            </a:lvl5pPr>
            <a:lvl6pPr marL="2711922" indent="0">
              <a:buNone/>
              <a:defRPr sz="1900" b="1"/>
            </a:lvl6pPr>
            <a:lvl7pPr marL="3254308" indent="0">
              <a:buNone/>
              <a:defRPr sz="1900" b="1"/>
            </a:lvl7pPr>
            <a:lvl8pPr marL="3796690" indent="0">
              <a:buNone/>
              <a:defRPr sz="1900" b="1"/>
            </a:lvl8pPr>
            <a:lvl9pPr marL="4339075" indent="0">
              <a:buNone/>
              <a:defRPr sz="1900" b="1"/>
            </a:lvl9pPr>
          </a:lstStyle>
          <a:p>
            <a:pPr lvl="0"/>
            <a:r>
              <a:rPr lang="pt-BR" smtClean="0"/>
              <a:t>Clique para editar o texto mestre</a:t>
            </a:r>
          </a:p>
        </p:txBody>
      </p:sp>
      <p:sp>
        <p:nvSpPr>
          <p:cNvPr id="4" name="Espaço Reservado para Conteúdo 3"/>
          <p:cNvSpPr>
            <a:spLocks noGrp="1"/>
          </p:cNvSpPr>
          <p:nvPr>
            <p:ph sz="half" idx="2"/>
          </p:nvPr>
        </p:nvSpPr>
        <p:spPr>
          <a:xfrm>
            <a:off x="594045" y="2259957"/>
            <a:ext cx="5249439" cy="4105864"/>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035315" y="1595167"/>
            <a:ext cx="5251501" cy="664790"/>
          </a:xfrm>
        </p:spPr>
        <p:txBody>
          <a:bodyPr anchor="b"/>
          <a:lstStyle>
            <a:lvl1pPr marL="0" indent="0">
              <a:buNone/>
              <a:defRPr sz="2900" b="1"/>
            </a:lvl1pPr>
            <a:lvl2pPr marL="542383" indent="0">
              <a:buNone/>
              <a:defRPr sz="2400" b="1"/>
            </a:lvl2pPr>
            <a:lvl3pPr marL="1084770" indent="0">
              <a:buNone/>
              <a:defRPr sz="2100" b="1"/>
            </a:lvl3pPr>
            <a:lvl4pPr marL="1627153" indent="0">
              <a:buNone/>
              <a:defRPr sz="1900" b="1"/>
            </a:lvl4pPr>
            <a:lvl5pPr marL="2169537" indent="0">
              <a:buNone/>
              <a:defRPr sz="1900" b="1"/>
            </a:lvl5pPr>
            <a:lvl6pPr marL="2711922" indent="0">
              <a:buNone/>
              <a:defRPr sz="1900" b="1"/>
            </a:lvl6pPr>
            <a:lvl7pPr marL="3254308" indent="0">
              <a:buNone/>
              <a:defRPr sz="1900" b="1"/>
            </a:lvl7pPr>
            <a:lvl8pPr marL="3796690" indent="0">
              <a:buNone/>
              <a:defRPr sz="1900" b="1"/>
            </a:lvl8pPr>
            <a:lvl9pPr marL="4339075" indent="0">
              <a:buNone/>
              <a:defRPr sz="1900" b="1"/>
            </a:lvl9pPr>
          </a:lstStyle>
          <a:p>
            <a:pPr lvl="0"/>
            <a:r>
              <a:rPr lang="pt-BR" smtClean="0"/>
              <a:t>Clique para editar o texto mestre</a:t>
            </a:r>
          </a:p>
        </p:txBody>
      </p:sp>
      <p:sp>
        <p:nvSpPr>
          <p:cNvPr id="6" name="Espaço Reservado para Conteúdo 5"/>
          <p:cNvSpPr>
            <a:spLocks noGrp="1"/>
          </p:cNvSpPr>
          <p:nvPr>
            <p:ph sz="quarter" idx="4"/>
          </p:nvPr>
        </p:nvSpPr>
        <p:spPr>
          <a:xfrm>
            <a:off x="6035315" y="2259957"/>
            <a:ext cx="5251501" cy="4105864"/>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18584131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3400258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26981910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4043" y="283732"/>
            <a:ext cx="3908718" cy="1207510"/>
          </a:xfrm>
        </p:spPr>
        <p:txBody>
          <a:bodyPr anchor="b"/>
          <a:lstStyle>
            <a:lvl1pPr algn="l">
              <a:defRPr sz="2400" b="1"/>
            </a:lvl1pPr>
          </a:lstStyle>
          <a:p>
            <a:r>
              <a:rPr lang="pt-BR" smtClean="0"/>
              <a:t>Clique para editar o título mestre</a:t>
            </a:r>
            <a:endParaRPr lang="pt-BR"/>
          </a:p>
        </p:txBody>
      </p:sp>
      <p:sp>
        <p:nvSpPr>
          <p:cNvPr id="3" name="Espaço Reservado para Conteúdo 2"/>
          <p:cNvSpPr>
            <a:spLocks noGrp="1"/>
          </p:cNvSpPr>
          <p:nvPr>
            <p:ph idx="1"/>
          </p:nvPr>
        </p:nvSpPr>
        <p:spPr>
          <a:xfrm>
            <a:off x="4645085" y="283740"/>
            <a:ext cx="6641725" cy="6082089"/>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594043" y="1491249"/>
            <a:ext cx="3908718" cy="4874579"/>
          </a:xfrm>
        </p:spPr>
        <p:txBody>
          <a:bodyPr/>
          <a:lstStyle>
            <a:lvl1pPr marL="0" indent="0">
              <a:buNone/>
              <a:defRPr sz="1700"/>
            </a:lvl1pPr>
            <a:lvl2pPr marL="542383" indent="0">
              <a:buNone/>
              <a:defRPr sz="1400"/>
            </a:lvl2pPr>
            <a:lvl3pPr marL="1084770" indent="0">
              <a:buNone/>
              <a:defRPr sz="1200"/>
            </a:lvl3pPr>
            <a:lvl4pPr marL="1627153" indent="0">
              <a:buNone/>
              <a:defRPr sz="1100"/>
            </a:lvl4pPr>
            <a:lvl5pPr marL="2169537" indent="0">
              <a:buNone/>
              <a:defRPr sz="1100"/>
            </a:lvl5pPr>
            <a:lvl6pPr marL="2711922" indent="0">
              <a:buNone/>
              <a:defRPr sz="1100"/>
            </a:lvl6pPr>
            <a:lvl7pPr marL="3254308" indent="0">
              <a:buNone/>
              <a:defRPr sz="1100"/>
            </a:lvl7pPr>
            <a:lvl8pPr marL="3796690" indent="0">
              <a:buNone/>
              <a:defRPr sz="1100"/>
            </a:lvl8pPr>
            <a:lvl9pPr marL="4339075" indent="0">
              <a:buNone/>
              <a:defRPr sz="11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3005951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594045" y="285387"/>
            <a:ext cx="10692765" cy="1187715"/>
          </a:xfrm>
          <a:prstGeom prst="rect">
            <a:avLst/>
          </a:prstGeom>
        </p:spPr>
        <p:txBody>
          <a:bodyPr lIns="108477" tIns="54238" rIns="108477" bIns="54238"/>
          <a:lstStyle/>
          <a:p>
            <a:r>
              <a:rPr lang="pt-BR" smtClean="0"/>
              <a:t>Clique para editar o título mestre</a:t>
            </a:r>
            <a:endParaRPr lang="pt-BR"/>
          </a:p>
        </p:txBody>
      </p:sp>
      <p:sp>
        <p:nvSpPr>
          <p:cNvPr id="3" name="Espaço Reservado para Conteúdo 2"/>
          <p:cNvSpPr>
            <a:spLocks noGrp="1"/>
          </p:cNvSpPr>
          <p:nvPr>
            <p:ph idx="1"/>
          </p:nvPr>
        </p:nvSpPr>
        <p:spPr>
          <a:xfrm>
            <a:off x="594045" y="1662808"/>
            <a:ext cx="10692765" cy="4703021"/>
          </a:xfrm>
          <a:prstGeom prst="rect">
            <a:avLst/>
          </a:prstGeom>
        </p:spPr>
        <p:txBody>
          <a:bodyPr lIns="108477" tIns="54238" rIns="108477" bIns="54238"/>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5" name="Espaço Reservado para Rodapé 4"/>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6" name="Espaço Reservado para Número de Slide 5"/>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35696003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328730" y="4988409"/>
            <a:ext cx="7128510" cy="588909"/>
          </a:xfrm>
        </p:spPr>
        <p:txBody>
          <a:bodyPr anchor="b"/>
          <a:lstStyle>
            <a:lvl1pPr algn="l">
              <a:defRPr sz="24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2328730" y="636749"/>
            <a:ext cx="7128510" cy="4275773"/>
          </a:xfrm>
        </p:spPr>
        <p:txBody>
          <a:bodyPr/>
          <a:lstStyle>
            <a:lvl1pPr marL="0" indent="0">
              <a:buNone/>
              <a:defRPr sz="3800"/>
            </a:lvl1pPr>
            <a:lvl2pPr marL="542383" indent="0">
              <a:buNone/>
              <a:defRPr sz="3300"/>
            </a:lvl2pPr>
            <a:lvl3pPr marL="1084770" indent="0">
              <a:buNone/>
              <a:defRPr sz="2900"/>
            </a:lvl3pPr>
            <a:lvl4pPr marL="1627153" indent="0">
              <a:buNone/>
              <a:defRPr sz="2400"/>
            </a:lvl4pPr>
            <a:lvl5pPr marL="2169537" indent="0">
              <a:buNone/>
              <a:defRPr sz="2400"/>
            </a:lvl5pPr>
            <a:lvl6pPr marL="2711922" indent="0">
              <a:buNone/>
              <a:defRPr sz="2400"/>
            </a:lvl6pPr>
            <a:lvl7pPr marL="3254308" indent="0">
              <a:buNone/>
              <a:defRPr sz="2400"/>
            </a:lvl7pPr>
            <a:lvl8pPr marL="3796690" indent="0">
              <a:buNone/>
              <a:defRPr sz="2400"/>
            </a:lvl8pPr>
            <a:lvl9pPr marL="4339075" indent="0">
              <a:buNone/>
              <a:defRPr sz="2400"/>
            </a:lvl9pPr>
          </a:lstStyle>
          <a:p>
            <a:endParaRPr lang="pt-BR"/>
          </a:p>
        </p:txBody>
      </p:sp>
      <p:sp>
        <p:nvSpPr>
          <p:cNvPr id="4" name="Espaço Reservado para Texto 3"/>
          <p:cNvSpPr>
            <a:spLocks noGrp="1"/>
          </p:cNvSpPr>
          <p:nvPr>
            <p:ph type="body" sz="half" idx="2"/>
          </p:nvPr>
        </p:nvSpPr>
        <p:spPr>
          <a:xfrm>
            <a:off x="2328730" y="5577311"/>
            <a:ext cx="7128510" cy="836349"/>
          </a:xfrm>
        </p:spPr>
        <p:txBody>
          <a:bodyPr/>
          <a:lstStyle>
            <a:lvl1pPr marL="0" indent="0">
              <a:buNone/>
              <a:defRPr sz="1700"/>
            </a:lvl1pPr>
            <a:lvl2pPr marL="542383" indent="0">
              <a:buNone/>
              <a:defRPr sz="1400"/>
            </a:lvl2pPr>
            <a:lvl3pPr marL="1084770" indent="0">
              <a:buNone/>
              <a:defRPr sz="1200"/>
            </a:lvl3pPr>
            <a:lvl4pPr marL="1627153" indent="0">
              <a:buNone/>
              <a:defRPr sz="1100"/>
            </a:lvl4pPr>
            <a:lvl5pPr marL="2169537" indent="0">
              <a:buNone/>
              <a:defRPr sz="1100"/>
            </a:lvl5pPr>
            <a:lvl6pPr marL="2711922" indent="0">
              <a:buNone/>
              <a:defRPr sz="1100"/>
            </a:lvl6pPr>
            <a:lvl7pPr marL="3254308" indent="0">
              <a:buNone/>
              <a:defRPr sz="1100"/>
            </a:lvl7pPr>
            <a:lvl8pPr marL="3796690" indent="0">
              <a:buNone/>
              <a:defRPr sz="1100"/>
            </a:lvl8pPr>
            <a:lvl9pPr marL="4339075" indent="0">
              <a:buNone/>
              <a:defRPr sz="11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19738862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24555247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613619" y="285390"/>
            <a:ext cx="2673191" cy="6080439"/>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594042" y="285390"/>
            <a:ext cx="7821560" cy="6080439"/>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1503619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938506" y="4579300"/>
            <a:ext cx="10098723" cy="1415360"/>
          </a:xfrm>
          <a:prstGeom prst="rect">
            <a:avLst/>
          </a:prstGeom>
        </p:spPr>
        <p:txBody>
          <a:bodyPr lIns="108477" tIns="54238" rIns="108477" bIns="54238" anchor="t"/>
          <a:lstStyle>
            <a:lvl1pPr algn="l">
              <a:defRPr sz="48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938506" y="3020433"/>
            <a:ext cx="10098723" cy="1558875"/>
          </a:xfrm>
          <a:prstGeom prst="rect">
            <a:avLst/>
          </a:prstGeom>
        </p:spPr>
        <p:txBody>
          <a:bodyPr lIns="108477" tIns="54238" rIns="108477" bIns="54238" anchor="b"/>
          <a:lstStyle>
            <a:lvl1pPr marL="0" indent="0">
              <a:buNone/>
              <a:defRPr sz="2400">
                <a:solidFill>
                  <a:schemeClr val="tx1">
                    <a:tint val="75000"/>
                  </a:schemeClr>
                </a:solidFill>
              </a:defRPr>
            </a:lvl1pPr>
            <a:lvl2pPr marL="542383" indent="0">
              <a:buNone/>
              <a:defRPr sz="2100">
                <a:solidFill>
                  <a:schemeClr val="tx1">
                    <a:tint val="75000"/>
                  </a:schemeClr>
                </a:solidFill>
              </a:defRPr>
            </a:lvl2pPr>
            <a:lvl3pPr marL="1084770" indent="0">
              <a:buNone/>
              <a:defRPr sz="1900">
                <a:solidFill>
                  <a:schemeClr val="tx1">
                    <a:tint val="75000"/>
                  </a:schemeClr>
                </a:solidFill>
              </a:defRPr>
            </a:lvl3pPr>
            <a:lvl4pPr marL="1627153" indent="0">
              <a:buNone/>
              <a:defRPr sz="1700">
                <a:solidFill>
                  <a:schemeClr val="tx1">
                    <a:tint val="75000"/>
                  </a:schemeClr>
                </a:solidFill>
              </a:defRPr>
            </a:lvl4pPr>
            <a:lvl5pPr marL="2169537" indent="0">
              <a:buNone/>
              <a:defRPr sz="1700">
                <a:solidFill>
                  <a:schemeClr val="tx1">
                    <a:tint val="75000"/>
                  </a:schemeClr>
                </a:solidFill>
              </a:defRPr>
            </a:lvl5pPr>
            <a:lvl6pPr marL="2711922" indent="0">
              <a:buNone/>
              <a:defRPr sz="1700">
                <a:solidFill>
                  <a:schemeClr val="tx1">
                    <a:tint val="75000"/>
                  </a:schemeClr>
                </a:solidFill>
              </a:defRPr>
            </a:lvl6pPr>
            <a:lvl7pPr marL="3254308" indent="0">
              <a:buNone/>
              <a:defRPr sz="1700">
                <a:solidFill>
                  <a:schemeClr val="tx1">
                    <a:tint val="75000"/>
                  </a:schemeClr>
                </a:solidFill>
              </a:defRPr>
            </a:lvl7pPr>
            <a:lvl8pPr marL="3796690" indent="0">
              <a:buNone/>
              <a:defRPr sz="1700">
                <a:solidFill>
                  <a:schemeClr val="tx1">
                    <a:tint val="75000"/>
                  </a:schemeClr>
                </a:solidFill>
              </a:defRPr>
            </a:lvl8pPr>
            <a:lvl9pPr marL="4339075" indent="0">
              <a:buNone/>
              <a:defRPr sz="17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5" name="Espaço Reservado para Rodapé 4"/>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6" name="Espaço Reservado para Número de Slide 5"/>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414773411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a:xfrm>
            <a:off x="594045" y="285387"/>
            <a:ext cx="10692765" cy="1187715"/>
          </a:xfrm>
          <a:prstGeom prst="rect">
            <a:avLst/>
          </a:prstGeom>
        </p:spPr>
        <p:txBody>
          <a:bodyPr lIns="108477" tIns="54238" rIns="108477" bIns="54238"/>
          <a:lstStyle/>
          <a:p>
            <a:r>
              <a:rPr lang="pt-BR" smtClean="0"/>
              <a:t>Clique para editar o título mestre</a:t>
            </a:r>
            <a:endParaRPr lang="pt-BR"/>
          </a:p>
        </p:txBody>
      </p:sp>
      <p:sp>
        <p:nvSpPr>
          <p:cNvPr id="3" name="Espaço Reservado para Conteúdo 2"/>
          <p:cNvSpPr>
            <a:spLocks noGrp="1"/>
          </p:cNvSpPr>
          <p:nvPr>
            <p:ph sz="half" idx="1"/>
          </p:nvPr>
        </p:nvSpPr>
        <p:spPr>
          <a:xfrm>
            <a:off x="594044" y="1662808"/>
            <a:ext cx="5247375" cy="4703021"/>
          </a:xfrm>
          <a:prstGeom prst="rect">
            <a:avLst/>
          </a:prstGeom>
        </p:spPr>
        <p:txBody>
          <a:bodyPr lIns="108477" tIns="54238" rIns="108477" bIns="54238"/>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039435" y="1662808"/>
            <a:ext cx="5247375" cy="4703021"/>
          </a:xfrm>
          <a:prstGeom prst="rect">
            <a:avLst/>
          </a:prstGeom>
        </p:spPr>
        <p:txBody>
          <a:bodyPr lIns="108477" tIns="54238" rIns="108477" bIns="54238"/>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6" name="Espaço Reservado para Rodapé 5"/>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7" name="Espaço Reservado para Número de Slide 6"/>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862502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594045" y="285387"/>
            <a:ext cx="10692765" cy="1187715"/>
          </a:xfrm>
          <a:prstGeom prst="rect">
            <a:avLst/>
          </a:prstGeom>
        </p:spPr>
        <p:txBody>
          <a:bodyPr lIns="108477" tIns="54238" rIns="108477" bIns="54238"/>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594045" y="1595167"/>
            <a:ext cx="5249439" cy="664790"/>
          </a:xfrm>
          <a:prstGeom prst="rect">
            <a:avLst/>
          </a:prstGeom>
        </p:spPr>
        <p:txBody>
          <a:bodyPr lIns="108477" tIns="54238" rIns="108477" bIns="54238" anchor="b"/>
          <a:lstStyle>
            <a:lvl1pPr marL="0" indent="0">
              <a:buNone/>
              <a:defRPr sz="2900" b="1"/>
            </a:lvl1pPr>
            <a:lvl2pPr marL="542383" indent="0">
              <a:buNone/>
              <a:defRPr sz="2400" b="1"/>
            </a:lvl2pPr>
            <a:lvl3pPr marL="1084770" indent="0">
              <a:buNone/>
              <a:defRPr sz="2100" b="1"/>
            </a:lvl3pPr>
            <a:lvl4pPr marL="1627153" indent="0">
              <a:buNone/>
              <a:defRPr sz="1900" b="1"/>
            </a:lvl4pPr>
            <a:lvl5pPr marL="2169537" indent="0">
              <a:buNone/>
              <a:defRPr sz="1900" b="1"/>
            </a:lvl5pPr>
            <a:lvl6pPr marL="2711922" indent="0">
              <a:buNone/>
              <a:defRPr sz="1900" b="1"/>
            </a:lvl6pPr>
            <a:lvl7pPr marL="3254308" indent="0">
              <a:buNone/>
              <a:defRPr sz="1900" b="1"/>
            </a:lvl7pPr>
            <a:lvl8pPr marL="3796690" indent="0">
              <a:buNone/>
              <a:defRPr sz="1900" b="1"/>
            </a:lvl8pPr>
            <a:lvl9pPr marL="4339075" indent="0">
              <a:buNone/>
              <a:defRPr sz="1900" b="1"/>
            </a:lvl9pPr>
          </a:lstStyle>
          <a:p>
            <a:pPr lvl="0"/>
            <a:r>
              <a:rPr lang="pt-BR" smtClean="0"/>
              <a:t>Clique para editar o texto mestre</a:t>
            </a:r>
          </a:p>
        </p:txBody>
      </p:sp>
      <p:sp>
        <p:nvSpPr>
          <p:cNvPr id="4" name="Espaço Reservado para Conteúdo 3"/>
          <p:cNvSpPr>
            <a:spLocks noGrp="1"/>
          </p:cNvSpPr>
          <p:nvPr>
            <p:ph sz="half" idx="2"/>
          </p:nvPr>
        </p:nvSpPr>
        <p:spPr>
          <a:xfrm>
            <a:off x="594045" y="2259957"/>
            <a:ext cx="5249439" cy="4105864"/>
          </a:xfrm>
          <a:prstGeom prst="rect">
            <a:avLst/>
          </a:prstGeom>
        </p:spPr>
        <p:txBody>
          <a:bodyPr lIns="108477" tIns="54238" rIns="108477" bIns="54238"/>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035315" y="1595167"/>
            <a:ext cx="5251501" cy="664790"/>
          </a:xfrm>
          <a:prstGeom prst="rect">
            <a:avLst/>
          </a:prstGeom>
        </p:spPr>
        <p:txBody>
          <a:bodyPr lIns="108477" tIns="54238" rIns="108477" bIns="54238" anchor="b"/>
          <a:lstStyle>
            <a:lvl1pPr marL="0" indent="0">
              <a:buNone/>
              <a:defRPr sz="2900" b="1"/>
            </a:lvl1pPr>
            <a:lvl2pPr marL="542383" indent="0">
              <a:buNone/>
              <a:defRPr sz="2400" b="1"/>
            </a:lvl2pPr>
            <a:lvl3pPr marL="1084770" indent="0">
              <a:buNone/>
              <a:defRPr sz="2100" b="1"/>
            </a:lvl3pPr>
            <a:lvl4pPr marL="1627153" indent="0">
              <a:buNone/>
              <a:defRPr sz="1900" b="1"/>
            </a:lvl4pPr>
            <a:lvl5pPr marL="2169537" indent="0">
              <a:buNone/>
              <a:defRPr sz="1900" b="1"/>
            </a:lvl5pPr>
            <a:lvl6pPr marL="2711922" indent="0">
              <a:buNone/>
              <a:defRPr sz="1900" b="1"/>
            </a:lvl6pPr>
            <a:lvl7pPr marL="3254308" indent="0">
              <a:buNone/>
              <a:defRPr sz="1900" b="1"/>
            </a:lvl7pPr>
            <a:lvl8pPr marL="3796690" indent="0">
              <a:buNone/>
              <a:defRPr sz="1900" b="1"/>
            </a:lvl8pPr>
            <a:lvl9pPr marL="4339075" indent="0">
              <a:buNone/>
              <a:defRPr sz="1900" b="1"/>
            </a:lvl9pPr>
          </a:lstStyle>
          <a:p>
            <a:pPr lvl="0"/>
            <a:r>
              <a:rPr lang="pt-BR" smtClean="0"/>
              <a:t>Clique para editar o texto mestre</a:t>
            </a:r>
          </a:p>
        </p:txBody>
      </p:sp>
      <p:sp>
        <p:nvSpPr>
          <p:cNvPr id="6" name="Espaço Reservado para Conteúdo 5"/>
          <p:cNvSpPr>
            <a:spLocks noGrp="1"/>
          </p:cNvSpPr>
          <p:nvPr>
            <p:ph sz="quarter" idx="4"/>
          </p:nvPr>
        </p:nvSpPr>
        <p:spPr>
          <a:xfrm>
            <a:off x="6035315" y="2259957"/>
            <a:ext cx="5251501" cy="4105864"/>
          </a:xfrm>
          <a:prstGeom prst="rect">
            <a:avLst/>
          </a:prstGeom>
        </p:spPr>
        <p:txBody>
          <a:bodyPr lIns="108477" tIns="54238" rIns="108477" bIns="54238"/>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8" name="Espaço Reservado para Rodapé 7"/>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9" name="Espaço Reservado para Número de Slide 8"/>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6804744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a:xfrm>
            <a:off x="594045" y="285387"/>
            <a:ext cx="10692765" cy="1187715"/>
          </a:xfrm>
          <a:prstGeom prst="rect">
            <a:avLst/>
          </a:prstGeom>
        </p:spPr>
        <p:txBody>
          <a:bodyPr lIns="108477" tIns="54238" rIns="108477" bIns="54238"/>
          <a:lstStyle/>
          <a:p>
            <a:r>
              <a:rPr lang="pt-BR" smtClean="0"/>
              <a:t>Clique para editar o título mestre</a:t>
            </a:r>
            <a:endParaRPr lang="pt-BR"/>
          </a:p>
        </p:txBody>
      </p:sp>
      <p:sp>
        <p:nvSpPr>
          <p:cNvPr id="3" name="Espaço Reservado para Data 2"/>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4" name="Espaço Reservado para Rodapé 3"/>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5" name="Espaço Reservado para Número de Slide 4"/>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918367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3" name="Espaço Reservado para Rodapé 2"/>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4" name="Espaço Reservado para Número de Slide 3"/>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133702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594043" y="283732"/>
            <a:ext cx="3908718" cy="1207510"/>
          </a:xfrm>
          <a:prstGeom prst="rect">
            <a:avLst/>
          </a:prstGeom>
        </p:spPr>
        <p:txBody>
          <a:bodyPr lIns="108477" tIns="54238" rIns="108477" bIns="54238" anchor="b"/>
          <a:lstStyle>
            <a:lvl1pPr algn="l">
              <a:defRPr sz="2400" b="1"/>
            </a:lvl1pPr>
          </a:lstStyle>
          <a:p>
            <a:r>
              <a:rPr lang="pt-BR" smtClean="0"/>
              <a:t>Clique para editar o título mestre</a:t>
            </a:r>
            <a:endParaRPr lang="pt-BR"/>
          </a:p>
        </p:txBody>
      </p:sp>
      <p:sp>
        <p:nvSpPr>
          <p:cNvPr id="3" name="Espaço Reservado para Conteúdo 2"/>
          <p:cNvSpPr>
            <a:spLocks noGrp="1"/>
          </p:cNvSpPr>
          <p:nvPr>
            <p:ph idx="1"/>
          </p:nvPr>
        </p:nvSpPr>
        <p:spPr>
          <a:xfrm>
            <a:off x="4645085" y="283740"/>
            <a:ext cx="6641725" cy="6082089"/>
          </a:xfrm>
          <a:prstGeom prst="rect">
            <a:avLst/>
          </a:prstGeom>
        </p:spPr>
        <p:txBody>
          <a:bodyPr lIns="108477" tIns="54238" rIns="108477" bIns="54238"/>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594043" y="1491249"/>
            <a:ext cx="3908718" cy="4874579"/>
          </a:xfrm>
          <a:prstGeom prst="rect">
            <a:avLst/>
          </a:prstGeom>
        </p:spPr>
        <p:txBody>
          <a:bodyPr lIns="108477" tIns="54238" rIns="108477" bIns="54238"/>
          <a:lstStyle>
            <a:lvl1pPr marL="0" indent="0">
              <a:buNone/>
              <a:defRPr sz="1700"/>
            </a:lvl1pPr>
            <a:lvl2pPr marL="542383" indent="0">
              <a:buNone/>
              <a:defRPr sz="1400"/>
            </a:lvl2pPr>
            <a:lvl3pPr marL="1084770" indent="0">
              <a:buNone/>
              <a:defRPr sz="1200"/>
            </a:lvl3pPr>
            <a:lvl4pPr marL="1627153" indent="0">
              <a:buNone/>
              <a:defRPr sz="1100"/>
            </a:lvl4pPr>
            <a:lvl5pPr marL="2169537" indent="0">
              <a:buNone/>
              <a:defRPr sz="1100"/>
            </a:lvl5pPr>
            <a:lvl6pPr marL="2711922" indent="0">
              <a:buNone/>
              <a:defRPr sz="1100"/>
            </a:lvl6pPr>
            <a:lvl7pPr marL="3254308" indent="0">
              <a:buNone/>
              <a:defRPr sz="1100"/>
            </a:lvl7pPr>
            <a:lvl8pPr marL="3796690" indent="0">
              <a:buNone/>
              <a:defRPr sz="1100"/>
            </a:lvl8pPr>
            <a:lvl9pPr marL="4339075" indent="0">
              <a:buNone/>
              <a:defRPr sz="1100"/>
            </a:lvl9pPr>
          </a:lstStyle>
          <a:p>
            <a:pPr lvl="0"/>
            <a:r>
              <a:rPr lang="pt-BR" smtClean="0"/>
              <a:t>Clique para editar o texto mestre</a:t>
            </a:r>
          </a:p>
        </p:txBody>
      </p:sp>
      <p:sp>
        <p:nvSpPr>
          <p:cNvPr id="5" name="Espaço Reservado para Data 4"/>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6" name="Espaço Reservado para Rodapé 5"/>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7" name="Espaço Reservado para Número de Slide 6"/>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382670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2328730" y="4988409"/>
            <a:ext cx="7128510" cy="588909"/>
          </a:xfrm>
          <a:prstGeom prst="rect">
            <a:avLst/>
          </a:prstGeom>
        </p:spPr>
        <p:txBody>
          <a:bodyPr lIns="108477" tIns="54238" rIns="108477" bIns="54238" anchor="b"/>
          <a:lstStyle>
            <a:lvl1pPr algn="l">
              <a:defRPr sz="24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2328730" y="636749"/>
            <a:ext cx="7128510" cy="4275773"/>
          </a:xfrm>
          <a:prstGeom prst="rect">
            <a:avLst/>
          </a:prstGeom>
        </p:spPr>
        <p:txBody>
          <a:bodyPr lIns="108477" tIns="54238" rIns="108477" bIns="54238"/>
          <a:lstStyle>
            <a:lvl1pPr marL="0" indent="0">
              <a:buNone/>
              <a:defRPr sz="3800"/>
            </a:lvl1pPr>
            <a:lvl2pPr marL="542383" indent="0">
              <a:buNone/>
              <a:defRPr sz="3300"/>
            </a:lvl2pPr>
            <a:lvl3pPr marL="1084770" indent="0">
              <a:buNone/>
              <a:defRPr sz="2900"/>
            </a:lvl3pPr>
            <a:lvl4pPr marL="1627153" indent="0">
              <a:buNone/>
              <a:defRPr sz="2400"/>
            </a:lvl4pPr>
            <a:lvl5pPr marL="2169537" indent="0">
              <a:buNone/>
              <a:defRPr sz="2400"/>
            </a:lvl5pPr>
            <a:lvl6pPr marL="2711922" indent="0">
              <a:buNone/>
              <a:defRPr sz="2400"/>
            </a:lvl6pPr>
            <a:lvl7pPr marL="3254308" indent="0">
              <a:buNone/>
              <a:defRPr sz="2400"/>
            </a:lvl7pPr>
            <a:lvl8pPr marL="3796690" indent="0">
              <a:buNone/>
              <a:defRPr sz="2400"/>
            </a:lvl8pPr>
            <a:lvl9pPr marL="4339075" indent="0">
              <a:buNone/>
              <a:defRPr sz="2400"/>
            </a:lvl9pPr>
          </a:lstStyle>
          <a:p>
            <a:endParaRPr lang="pt-BR"/>
          </a:p>
        </p:txBody>
      </p:sp>
      <p:sp>
        <p:nvSpPr>
          <p:cNvPr id="4" name="Espaço Reservado para Texto 3"/>
          <p:cNvSpPr>
            <a:spLocks noGrp="1"/>
          </p:cNvSpPr>
          <p:nvPr>
            <p:ph type="body" sz="half" idx="2"/>
          </p:nvPr>
        </p:nvSpPr>
        <p:spPr>
          <a:xfrm>
            <a:off x="2328730" y="5577311"/>
            <a:ext cx="7128510" cy="836349"/>
          </a:xfrm>
          <a:prstGeom prst="rect">
            <a:avLst/>
          </a:prstGeom>
        </p:spPr>
        <p:txBody>
          <a:bodyPr lIns="108477" tIns="54238" rIns="108477" bIns="54238"/>
          <a:lstStyle>
            <a:lvl1pPr marL="0" indent="0">
              <a:buNone/>
              <a:defRPr sz="1700"/>
            </a:lvl1pPr>
            <a:lvl2pPr marL="542383" indent="0">
              <a:buNone/>
              <a:defRPr sz="1400"/>
            </a:lvl2pPr>
            <a:lvl3pPr marL="1084770" indent="0">
              <a:buNone/>
              <a:defRPr sz="1200"/>
            </a:lvl3pPr>
            <a:lvl4pPr marL="1627153" indent="0">
              <a:buNone/>
              <a:defRPr sz="1100"/>
            </a:lvl4pPr>
            <a:lvl5pPr marL="2169537" indent="0">
              <a:buNone/>
              <a:defRPr sz="1100"/>
            </a:lvl5pPr>
            <a:lvl6pPr marL="2711922" indent="0">
              <a:buNone/>
              <a:defRPr sz="1100"/>
            </a:lvl6pPr>
            <a:lvl7pPr marL="3254308" indent="0">
              <a:buNone/>
              <a:defRPr sz="1100"/>
            </a:lvl7pPr>
            <a:lvl8pPr marL="3796690" indent="0">
              <a:buNone/>
              <a:defRPr sz="1100"/>
            </a:lvl8pPr>
            <a:lvl9pPr marL="4339075" indent="0">
              <a:buNone/>
              <a:defRPr sz="1100"/>
            </a:lvl9pPr>
          </a:lstStyle>
          <a:p>
            <a:pPr lvl="0"/>
            <a:r>
              <a:rPr lang="pt-BR" smtClean="0"/>
              <a:t>Clique para editar o texto mestre</a:t>
            </a:r>
          </a:p>
        </p:txBody>
      </p:sp>
      <p:sp>
        <p:nvSpPr>
          <p:cNvPr id="5" name="Espaço Reservado para Data 4"/>
          <p:cNvSpPr>
            <a:spLocks noGrp="1"/>
          </p:cNvSpPr>
          <p:nvPr>
            <p:ph type="dt" sz="half" idx="10"/>
          </p:nvPr>
        </p:nvSpPr>
        <p:spPr>
          <a:xfrm>
            <a:off x="594043" y="6605021"/>
            <a:ext cx="2772198" cy="379409"/>
          </a:xfrm>
          <a:prstGeom prst="rect">
            <a:avLst/>
          </a:prstGeom>
        </p:spPr>
        <p:txBody>
          <a:bodyPr lIns="108477" tIns="54238" rIns="108477" bIns="54238"/>
          <a:lstStyle/>
          <a:p>
            <a:fld id="{62AE58A9-F3D1-4982-AD80-4DC2D0C3F856}" type="datetimeFigureOut">
              <a:rPr lang="pt-BR" smtClean="0"/>
              <a:pPr/>
              <a:t>11/06/2014</a:t>
            </a:fld>
            <a:endParaRPr lang="pt-BR"/>
          </a:p>
        </p:txBody>
      </p:sp>
      <p:sp>
        <p:nvSpPr>
          <p:cNvPr id="6" name="Espaço Reservado para Rodapé 5"/>
          <p:cNvSpPr>
            <a:spLocks noGrp="1"/>
          </p:cNvSpPr>
          <p:nvPr>
            <p:ph type="ftr" sz="quarter" idx="11"/>
          </p:nvPr>
        </p:nvSpPr>
        <p:spPr>
          <a:xfrm>
            <a:off x="4059293" y="6605021"/>
            <a:ext cx="3762269" cy="379409"/>
          </a:xfrm>
          <a:prstGeom prst="rect">
            <a:avLst/>
          </a:prstGeom>
        </p:spPr>
        <p:txBody>
          <a:bodyPr lIns="108477" tIns="54238" rIns="108477" bIns="54238"/>
          <a:lstStyle/>
          <a:p>
            <a:endParaRPr lang="pt-BR"/>
          </a:p>
        </p:txBody>
      </p:sp>
      <p:sp>
        <p:nvSpPr>
          <p:cNvPr id="7" name="Espaço Reservado para Número de Slide 6"/>
          <p:cNvSpPr>
            <a:spLocks noGrp="1"/>
          </p:cNvSpPr>
          <p:nvPr>
            <p:ph type="sldNum" sz="quarter" idx="12"/>
          </p:nvPr>
        </p:nvSpPr>
        <p:spPr>
          <a:xfrm>
            <a:off x="8514611" y="6605021"/>
            <a:ext cx="2772198" cy="379409"/>
          </a:xfrm>
          <a:prstGeom prst="rect">
            <a:avLst/>
          </a:prstGeom>
        </p:spPr>
        <p:txBody>
          <a:bodyPr lIns="108477" tIns="54238" rIns="108477" bIns="54238"/>
          <a:lstStyle/>
          <a:p>
            <a:fld id="{0E0318F2-FB8E-41EA-824D-FC5226B1BAD4}" type="slidenum">
              <a:rPr lang="pt-BR" smtClean="0"/>
              <a:pPr/>
              <a:t>‹nº›</a:t>
            </a:fld>
            <a:endParaRPr lang="pt-BR"/>
          </a:p>
        </p:txBody>
      </p:sp>
    </p:spTree>
    <p:extLst>
      <p:ext uri="{BB962C8B-B14F-4D97-AF65-F5344CB8AC3E}">
        <p14:creationId xmlns="" xmlns:p14="http://schemas.microsoft.com/office/powerpoint/2010/main" val="3687181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Picture 3"/>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22869" y="6558521"/>
            <a:ext cx="1521300" cy="5576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10995357" y="6442643"/>
            <a:ext cx="881702" cy="6670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Retângulo 9"/>
          <p:cNvSpPr/>
          <p:nvPr userDrawn="1"/>
        </p:nvSpPr>
        <p:spPr>
          <a:xfrm>
            <a:off x="1" y="-28454"/>
            <a:ext cx="11877059" cy="49532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108477" tIns="54238" rIns="108477" bIns="54238" rtlCol="0" anchor="ctr"/>
          <a:lstStyle/>
          <a:p>
            <a:pPr algn="ctr"/>
            <a:endParaRPr lang="pt-BR"/>
          </a:p>
        </p:txBody>
      </p:sp>
      <p:pic>
        <p:nvPicPr>
          <p:cNvPr id="7" name="Picture 2" descr="C:\Users\jpcjunior\Desktop\cge.bmp"/>
          <p:cNvPicPr>
            <a:picLocks noChangeAspect="1" noChangeArrowheads="1"/>
          </p:cNvPicPr>
          <p:nvPr userDrawn="1"/>
        </p:nvPicPr>
        <p:blipFill>
          <a:blip r:embed="rId15" cstate="print">
            <a:extLst>
              <a:ext uri="{28A0092B-C50C-407E-A947-70E740481C1C}">
                <a14:useLocalDpi xmlns="" xmlns:a14="http://schemas.microsoft.com/office/drawing/2010/main" val="0"/>
              </a:ext>
            </a:extLst>
          </a:blip>
          <a:srcRect/>
          <a:stretch>
            <a:fillRect/>
          </a:stretch>
        </p:blipFill>
        <p:spPr bwMode="auto">
          <a:xfrm>
            <a:off x="143214" y="121200"/>
            <a:ext cx="2054798" cy="5986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 xmlns:p14="http://schemas.microsoft.com/office/powerpoint/2010/main" val="161718301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iming>
    <p:tnLst>
      <p:par>
        <p:cTn id="1" dur="indefinite" restart="never" nodeType="tmRoot"/>
      </p:par>
    </p:tnLst>
  </p:timing>
  <p:txStyles>
    <p:titleStyle>
      <a:lvl1pPr algn="ctr" defTabSz="1084770" rtl="0" eaLnBrk="1" latinLnBrk="0" hangingPunct="1">
        <a:spcBef>
          <a:spcPct val="0"/>
        </a:spcBef>
        <a:buNone/>
        <a:defRPr sz="5200" kern="1200">
          <a:solidFill>
            <a:schemeClr val="tx1"/>
          </a:solidFill>
          <a:latin typeface="+mj-lt"/>
          <a:ea typeface="+mj-ea"/>
          <a:cs typeface="+mj-cs"/>
        </a:defRPr>
      </a:lvl1pPr>
    </p:titleStyle>
    <p:bodyStyle>
      <a:lvl1pPr marL="406788" indent="-406788" algn="l" defTabSz="1084770"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1376" indent="-338990" algn="l" defTabSz="1084770"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55960" indent="-271192" algn="l" defTabSz="1084770"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898345"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0731"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83112"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25499"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67880"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0265"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pt-BR"/>
      </a:defPPr>
      <a:lvl1pPr marL="0" algn="l" defTabSz="1084770" rtl="0" eaLnBrk="1" latinLnBrk="0" hangingPunct="1">
        <a:defRPr sz="2100" kern="1200">
          <a:solidFill>
            <a:schemeClr val="tx1"/>
          </a:solidFill>
          <a:latin typeface="+mn-lt"/>
          <a:ea typeface="+mn-ea"/>
          <a:cs typeface="+mn-cs"/>
        </a:defRPr>
      </a:lvl1pPr>
      <a:lvl2pPr marL="542383" algn="l" defTabSz="1084770" rtl="0" eaLnBrk="1" latinLnBrk="0" hangingPunct="1">
        <a:defRPr sz="2100" kern="1200">
          <a:solidFill>
            <a:schemeClr val="tx1"/>
          </a:solidFill>
          <a:latin typeface="+mn-lt"/>
          <a:ea typeface="+mn-ea"/>
          <a:cs typeface="+mn-cs"/>
        </a:defRPr>
      </a:lvl2pPr>
      <a:lvl3pPr marL="1084770" algn="l" defTabSz="1084770" rtl="0" eaLnBrk="1" latinLnBrk="0" hangingPunct="1">
        <a:defRPr sz="2100" kern="1200">
          <a:solidFill>
            <a:schemeClr val="tx1"/>
          </a:solidFill>
          <a:latin typeface="+mn-lt"/>
          <a:ea typeface="+mn-ea"/>
          <a:cs typeface="+mn-cs"/>
        </a:defRPr>
      </a:lvl3pPr>
      <a:lvl4pPr marL="1627153" algn="l" defTabSz="1084770" rtl="0" eaLnBrk="1" latinLnBrk="0" hangingPunct="1">
        <a:defRPr sz="2100" kern="1200">
          <a:solidFill>
            <a:schemeClr val="tx1"/>
          </a:solidFill>
          <a:latin typeface="+mn-lt"/>
          <a:ea typeface="+mn-ea"/>
          <a:cs typeface="+mn-cs"/>
        </a:defRPr>
      </a:lvl4pPr>
      <a:lvl5pPr marL="2169537" algn="l" defTabSz="1084770" rtl="0" eaLnBrk="1" latinLnBrk="0" hangingPunct="1">
        <a:defRPr sz="2100" kern="1200">
          <a:solidFill>
            <a:schemeClr val="tx1"/>
          </a:solidFill>
          <a:latin typeface="+mn-lt"/>
          <a:ea typeface="+mn-ea"/>
          <a:cs typeface="+mn-cs"/>
        </a:defRPr>
      </a:lvl5pPr>
      <a:lvl6pPr marL="2711922" algn="l" defTabSz="1084770" rtl="0" eaLnBrk="1" latinLnBrk="0" hangingPunct="1">
        <a:defRPr sz="2100" kern="1200">
          <a:solidFill>
            <a:schemeClr val="tx1"/>
          </a:solidFill>
          <a:latin typeface="+mn-lt"/>
          <a:ea typeface="+mn-ea"/>
          <a:cs typeface="+mn-cs"/>
        </a:defRPr>
      </a:lvl6pPr>
      <a:lvl7pPr marL="3254308" algn="l" defTabSz="1084770" rtl="0" eaLnBrk="1" latinLnBrk="0" hangingPunct="1">
        <a:defRPr sz="2100" kern="1200">
          <a:solidFill>
            <a:schemeClr val="tx1"/>
          </a:solidFill>
          <a:latin typeface="+mn-lt"/>
          <a:ea typeface="+mn-ea"/>
          <a:cs typeface="+mn-cs"/>
        </a:defRPr>
      </a:lvl7pPr>
      <a:lvl8pPr marL="3796690" algn="l" defTabSz="1084770" rtl="0" eaLnBrk="1" latinLnBrk="0" hangingPunct="1">
        <a:defRPr sz="2100" kern="1200">
          <a:solidFill>
            <a:schemeClr val="tx1"/>
          </a:solidFill>
          <a:latin typeface="+mn-lt"/>
          <a:ea typeface="+mn-ea"/>
          <a:cs typeface="+mn-cs"/>
        </a:defRPr>
      </a:lvl8pPr>
      <a:lvl9pPr marL="4339075" algn="l" defTabSz="1084770"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594045" y="285387"/>
            <a:ext cx="10692765" cy="1187715"/>
          </a:xfrm>
          <a:prstGeom prst="rect">
            <a:avLst/>
          </a:prstGeom>
        </p:spPr>
        <p:txBody>
          <a:bodyPr vert="horz" lIns="108477" tIns="54238" rIns="108477" bIns="54238"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594045" y="1662808"/>
            <a:ext cx="10692765" cy="4703021"/>
          </a:xfrm>
          <a:prstGeom prst="rect">
            <a:avLst/>
          </a:prstGeom>
        </p:spPr>
        <p:txBody>
          <a:bodyPr vert="horz" lIns="108477" tIns="54238" rIns="108477" bIns="54238"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594043" y="6605021"/>
            <a:ext cx="2772198" cy="379409"/>
          </a:xfrm>
          <a:prstGeom prst="rect">
            <a:avLst/>
          </a:prstGeom>
        </p:spPr>
        <p:txBody>
          <a:bodyPr vert="horz" lIns="108477" tIns="54238" rIns="108477" bIns="54238" rtlCol="0" anchor="ctr"/>
          <a:lstStyle>
            <a:lvl1pPr algn="l">
              <a:defRPr sz="1400">
                <a:solidFill>
                  <a:schemeClr val="tx1">
                    <a:tint val="75000"/>
                  </a:schemeClr>
                </a:solidFill>
              </a:defRPr>
            </a:lvl1pPr>
          </a:lstStyle>
          <a:p>
            <a:fld id="{2091AF50-ECB2-4970-BA76-9967EBDA889B}" type="datetimeFigureOut">
              <a:rPr lang="pt-BR" smtClean="0"/>
              <a:pPr/>
              <a:t>11/06/2014</a:t>
            </a:fld>
            <a:endParaRPr lang="pt-BR"/>
          </a:p>
        </p:txBody>
      </p:sp>
      <p:sp>
        <p:nvSpPr>
          <p:cNvPr id="5" name="Espaço Reservado para Rodapé 4"/>
          <p:cNvSpPr>
            <a:spLocks noGrp="1"/>
          </p:cNvSpPr>
          <p:nvPr>
            <p:ph type="ftr" sz="quarter" idx="3"/>
          </p:nvPr>
        </p:nvSpPr>
        <p:spPr>
          <a:xfrm>
            <a:off x="4059293" y="6605021"/>
            <a:ext cx="3762269" cy="379409"/>
          </a:xfrm>
          <a:prstGeom prst="rect">
            <a:avLst/>
          </a:prstGeom>
        </p:spPr>
        <p:txBody>
          <a:bodyPr vert="horz" lIns="108477" tIns="54238" rIns="108477" bIns="54238" rtlCol="0" anchor="ctr"/>
          <a:lstStyle>
            <a:lvl1pPr algn="ctr">
              <a:defRPr sz="14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8514611" y="6605021"/>
            <a:ext cx="2772198" cy="379409"/>
          </a:xfrm>
          <a:prstGeom prst="rect">
            <a:avLst/>
          </a:prstGeom>
        </p:spPr>
        <p:txBody>
          <a:bodyPr vert="horz" lIns="108477" tIns="54238" rIns="108477" bIns="54238" rtlCol="0" anchor="ctr"/>
          <a:lstStyle>
            <a:lvl1pPr algn="r">
              <a:defRPr sz="1400">
                <a:solidFill>
                  <a:schemeClr val="tx1">
                    <a:tint val="75000"/>
                  </a:schemeClr>
                </a:solidFill>
              </a:defRPr>
            </a:lvl1pPr>
          </a:lstStyle>
          <a:p>
            <a:fld id="{F3AF9A52-B658-44FE-B63E-DF756E21E9C6}" type="slidenum">
              <a:rPr lang="pt-BR" smtClean="0"/>
              <a:pPr/>
              <a:t>‹nº›</a:t>
            </a:fld>
            <a:endParaRPr lang="pt-BR"/>
          </a:p>
        </p:txBody>
      </p:sp>
    </p:spTree>
    <p:extLst>
      <p:ext uri="{BB962C8B-B14F-4D97-AF65-F5344CB8AC3E}">
        <p14:creationId xmlns="" xmlns:p14="http://schemas.microsoft.com/office/powerpoint/2010/main" val="379432998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iming>
    <p:tnLst>
      <p:par>
        <p:cTn id="1" dur="indefinite" restart="never" nodeType="tmRoot"/>
      </p:par>
    </p:tnLst>
  </p:timing>
  <p:txStyles>
    <p:titleStyle>
      <a:lvl1pPr algn="ctr" defTabSz="1084770" rtl="0" eaLnBrk="1" latinLnBrk="0" hangingPunct="1">
        <a:spcBef>
          <a:spcPct val="0"/>
        </a:spcBef>
        <a:buNone/>
        <a:defRPr sz="5200" kern="1200">
          <a:solidFill>
            <a:schemeClr val="tx1"/>
          </a:solidFill>
          <a:latin typeface="+mj-lt"/>
          <a:ea typeface="+mj-ea"/>
          <a:cs typeface="+mj-cs"/>
        </a:defRPr>
      </a:lvl1pPr>
    </p:titleStyle>
    <p:bodyStyle>
      <a:lvl1pPr marL="406788" indent="-406788" algn="l" defTabSz="1084770"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1376" indent="-338990" algn="l" defTabSz="1084770"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55960" indent="-271192" algn="l" defTabSz="1084770"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898345"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0731"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83112"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25499"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67880"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10265" indent="-271192" algn="l" defTabSz="1084770"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pt-BR"/>
      </a:defPPr>
      <a:lvl1pPr marL="0" algn="l" defTabSz="1084770" rtl="0" eaLnBrk="1" latinLnBrk="0" hangingPunct="1">
        <a:defRPr sz="2100" kern="1200">
          <a:solidFill>
            <a:schemeClr val="tx1"/>
          </a:solidFill>
          <a:latin typeface="+mn-lt"/>
          <a:ea typeface="+mn-ea"/>
          <a:cs typeface="+mn-cs"/>
        </a:defRPr>
      </a:lvl1pPr>
      <a:lvl2pPr marL="542383" algn="l" defTabSz="1084770" rtl="0" eaLnBrk="1" latinLnBrk="0" hangingPunct="1">
        <a:defRPr sz="2100" kern="1200">
          <a:solidFill>
            <a:schemeClr val="tx1"/>
          </a:solidFill>
          <a:latin typeface="+mn-lt"/>
          <a:ea typeface="+mn-ea"/>
          <a:cs typeface="+mn-cs"/>
        </a:defRPr>
      </a:lvl2pPr>
      <a:lvl3pPr marL="1084770" algn="l" defTabSz="1084770" rtl="0" eaLnBrk="1" latinLnBrk="0" hangingPunct="1">
        <a:defRPr sz="2100" kern="1200">
          <a:solidFill>
            <a:schemeClr val="tx1"/>
          </a:solidFill>
          <a:latin typeface="+mn-lt"/>
          <a:ea typeface="+mn-ea"/>
          <a:cs typeface="+mn-cs"/>
        </a:defRPr>
      </a:lvl3pPr>
      <a:lvl4pPr marL="1627153" algn="l" defTabSz="1084770" rtl="0" eaLnBrk="1" latinLnBrk="0" hangingPunct="1">
        <a:defRPr sz="2100" kern="1200">
          <a:solidFill>
            <a:schemeClr val="tx1"/>
          </a:solidFill>
          <a:latin typeface="+mn-lt"/>
          <a:ea typeface="+mn-ea"/>
          <a:cs typeface="+mn-cs"/>
        </a:defRPr>
      </a:lvl4pPr>
      <a:lvl5pPr marL="2169537" algn="l" defTabSz="1084770" rtl="0" eaLnBrk="1" latinLnBrk="0" hangingPunct="1">
        <a:defRPr sz="2100" kern="1200">
          <a:solidFill>
            <a:schemeClr val="tx1"/>
          </a:solidFill>
          <a:latin typeface="+mn-lt"/>
          <a:ea typeface="+mn-ea"/>
          <a:cs typeface="+mn-cs"/>
        </a:defRPr>
      </a:lvl5pPr>
      <a:lvl6pPr marL="2711922" algn="l" defTabSz="1084770" rtl="0" eaLnBrk="1" latinLnBrk="0" hangingPunct="1">
        <a:defRPr sz="2100" kern="1200">
          <a:solidFill>
            <a:schemeClr val="tx1"/>
          </a:solidFill>
          <a:latin typeface="+mn-lt"/>
          <a:ea typeface="+mn-ea"/>
          <a:cs typeface="+mn-cs"/>
        </a:defRPr>
      </a:lvl6pPr>
      <a:lvl7pPr marL="3254308" algn="l" defTabSz="1084770" rtl="0" eaLnBrk="1" latinLnBrk="0" hangingPunct="1">
        <a:defRPr sz="2100" kern="1200">
          <a:solidFill>
            <a:schemeClr val="tx1"/>
          </a:solidFill>
          <a:latin typeface="+mn-lt"/>
          <a:ea typeface="+mn-ea"/>
          <a:cs typeface="+mn-cs"/>
        </a:defRPr>
      </a:lvl7pPr>
      <a:lvl8pPr marL="3796690" algn="l" defTabSz="1084770" rtl="0" eaLnBrk="1" latinLnBrk="0" hangingPunct="1">
        <a:defRPr sz="2100" kern="1200">
          <a:solidFill>
            <a:schemeClr val="tx1"/>
          </a:solidFill>
          <a:latin typeface="+mn-lt"/>
          <a:ea typeface="+mn-ea"/>
          <a:cs typeface="+mn-cs"/>
        </a:defRPr>
      </a:lvl8pPr>
      <a:lvl9pPr marL="4339075" algn="l" defTabSz="1084770"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p:cNvSpPr txBox="1"/>
          <p:nvPr/>
        </p:nvSpPr>
        <p:spPr>
          <a:xfrm>
            <a:off x="1414994" y="1318395"/>
            <a:ext cx="8981798" cy="5372644"/>
          </a:xfrm>
          <a:prstGeom prst="rect">
            <a:avLst/>
          </a:prstGeom>
          <a:noFill/>
        </p:spPr>
        <p:txBody>
          <a:bodyPr wrap="square" lIns="108603" tIns="54302" rIns="108603" bIns="54302" rtlCol="0">
            <a:spAutoFit/>
          </a:bodyPr>
          <a:lstStyle/>
          <a:p>
            <a:pPr algn="ctr"/>
            <a:r>
              <a:rPr lang="pt-BR" sz="5700" u="sng" dirty="0"/>
              <a:t>A COLABORAÇÃO DA SUASC NO PROCESSO DE ADEQUAÇÃO DA CONTABILIDADE ÀS NORMAS INTERNACIONAIS E ÀS NBCASP</a:t>
            </a:r>
          </a:p>
        </p:txBody>
      </p:sp>
    </p:spTree>
    <p:extLst>
      <p:ext uri="{BB962C8B-B14F-4D97-AF65-F5344CB8AC3E}">
        <p14:creationId xmlns="" xmlns:p14="http://schemas.microsoft.com/office/powerpoint/2010/main" val="2186561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800" dirty="0">
                <a:solidFill>
                  <a:prstClr val="black"/>
                </a:solidFill>
              </a:rPr>
              <a:t>CAMPOS “CLASSIFICAÇÃO” E “NATUREZA”</a:t>
            </a:r>
          </a:p>
        </p:txBody>
      </p:sp>
      <p:sp>
        <p:nvSpPr>
          <p:cNvPr id="3" name="Espaço Reservado para Conteúdo 2"/>
          <p:cNvSpPr txBox="1">
            <a:spLocks/>
          </p:cNvSpPr>
          <p:nvPr/>
        </p:nvSpPr>
        <p:spPr>
          <a:xfrm>
            <a:off x="1095307" y="1977066"/>
            <a:ext cx="10271621" cy="5028028"/>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300" dirty="0">
                <a:solidFill>
                  <a:prstClr val="black"/>
                </a:solidFill>
              </a:rPr>
              <a:t>A partir da necessidade de se evidenciar as Variações Patrimoniais, aumentativas ou diminutivas, foi necessário duplicar o campo CLASSIFICAÇÃO, nos documentos DL e PD.</a:t>
            </a:r>
          </a:p>
          <a:p>
            <a:pPr algn="just"/>
            <a:endParaRPr lang="pt-BR" sz="3300" dirty="0">
              <a:solidFill>
                <a:prstClr val="black"/>
              </a:solidFill>
            </a:endParaRPr>
          </a:p>
          <a:p>
            <a:pPr algn="just"/>
            <a:r>
              <a:rPr lang="pt-BR" sz="3300" dirty="0">
                <a:solidFill>
                  <a:prstClr val="black"/>
                </a:solidFill>
              </a:rPr>
              <a:t>A duplicação só fica aparente na consulta dos documentos, pois no preenchimento basta definir a NATUREZA, que o campo CLASSIFICAÇÃO será automaticamente extraído da tabela LISNRD.</a:t>
            </a:r>
          </a:p>
        </p:txBody>
      </p:sp>
    </p:spTree>
    <p:extLst>
      <p:ext uri="{BB962C8B-B14F-4D97-AF65-F5344CB8AC3E}">
        <p14:creationId xmlns="" xmlns:p14="http://schemas.microsoft.com/office/powerpoint/2010/main" val="2458535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800" dirty="0">
                <a:solidFill>
                  <a:prstClr val="black"/>
                </a:solidFill>
              </a:rPr>
              <a:t>CAMPOS  “CLASSIFICAÇÃO” E “NATUREZA”</a:t>
            </a:r>
          </a:p>
        </p:txBody>
      </p:sp>
      <p:sp>
        <p:nvSpPr>
          <p:cNvPr id="3" name="Espaço Reservado para Conteúdo 2"/>
          <p:cNvSpPr txBox="1">
            <a:spLocks/>
          </p:cNvSpPr>
          <p:nvPr/>
        </p:nvSpPr>
        <p:spPr>
          <a:xfrm>
            <a:off x="1095307" y="1977066"/>
            <a:ext cx="10271621" cy="5028028"/>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300" dirty="0">
                <a:solidFill>
                  <a:prstClr val="black"/>
                </a:solidFill>
              </a:rPr>
              <a:t>A tabela LISNRD é previamente parametrizada pela SUNOT e vincula as naturezas de receita e despesa às suas respectivas Variações Patrimoniais, Aumentativas e Diminutivas.</a:t>
            </a:r>
          </a:p>
          <a:p>
            <a:pPr algn="just"/>
            <a:endParaRPr lang="pt-BR" sz="3300" dirty="0">
              <a:solidFill>
                <a:prstClr val="black"/>
              </a:solidFill>
            </a:endParaRPr>
          </a:p>
          <a:p>
            <a:pPr algn="just"/>
            <a:r>
              <a:rPr lang="pt-BR" sz="3300" dirty="0">
                <a:solidFill>
                  <a:prstClr val="black"/>
                </a:solidFill>
              </a:rPr>
              <a:t>Desta forma, ao preencher um Documento de Liquidação (DL), basta informar o campo natureza, no momento da confecção do documento, para automaticamente, vincular a uma VPD.</a:t>
            </a:r>
          </a:p>
        </p:txBody>
      </p:sp>
    </p:spTree>
    <p:extLst>
      <p:ext uri="{BB962C8B-B14F-4D97-AF65-F5344CB8AC3E}">
        <p14:creationId xmlns="" xmlns:p14="http://schemas.microsoft.com/office/powerpoint/2010/main" val="41721539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800" dirty="0">
                <a:solidFill>
                  <a:prstClr val="black"/>
                </a:solidFill>
              </a:rPr>
              <a:t>CAMPOS “CLASSIFICAÇÃO” E “NATUREZA”</a:t>
            </a:r>
          </a:p>
        </p:txBody>
      </p:sp>
      <p:sp>
        <p:nvSpPr>
          <p:cNvPr id="3" name="Espaço Reservado para Conteúdo 2"/>
          <p:cNvSpPr txBox="1">
            <a:spLocks/>
          </p:cNvSpPr>
          <p:nvPr/>
        </p:nvSpPr>
        <p:spPr>
          <a:xfrm>
            <a:off x="1095307" y="1977066"/>
            <a:ext cx="10271621" cy="5028028"/>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300" dirty="0">
                <a:solidFill>
                  <a:prstClr val="black"/>
                </a:solidFill>
              </a:rPr>
              <a:t>Ao consultar o documento DL gerado, o usuário vai ver o campo NATUREZA que ele informou e vai ver também, o campo CLASSIFICAÇÃO, que teve seu preenchimento automático, partindo da tabela LISNRD.</a:t>
            </a:r>
          </a:p>
          <a:p>
            <a:pPr algn="just"/>
            <a:endParaRPr lang="pt-BR" sz="3300" dirty="0">
              <a:solidFill>
                <a:prstClr val="black"/>
              </a:solidFill>
            </a:endParaRPr>
          </a:p>
          <a:p>
            <a:pPr algn="just"/>
            <a:r>
              <a:rPr lang="pt-BR" sz="3300" dirty="0">
                <a:solidFill>
                  <a:prstClr val="black"/>
                </a:solidFill>
              </a:rPr>
              <a:t>O mesmo acontece com o documento PD em que basta informar a natureza da despesa e a respectiva Classificação será registrada automaticamente.</a:t>
            </a:r>
          </a:p>
        </p:txBody>
      </p:sp>
    </p:spTree>
    <p:extLst>
      <p:ext uri="{BB962C8B-B14F-4D97-AF65-F5344CB8AC3E}">
        <p14:creationId xmlns="" xmlns:p14="http://schemas.microsoft.com/office/powerpoint/2010/main" val="41957806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594043" y="2451723"/>
            <a:ext cx="10692765" cy="4703021"/>
          </a:xfrm>
        </p:spPr>
        <p:txBody>
          <a:bodyPr/>
          <a:lstStyle/>
          <a:p>
            <a:r>
              <a:rPr lang="pt-BR" dirty="0" smtClean="0"/>
              <a:t>Limitação da equipe, que além de ser responsável pela implantação, precisava desempenhar suas atividades cotidianas;</a:t>
            </a:r>
          </a:p>
          <a:p>
            <a:r>
              <a:rPr lang="pt-BR" dirty="0" smtClean="0"/>
              <a:t>Prazo de implantação reduzido;</a:t>
            </a:r>
          </a:p>
          <a:p>
            <a:r>
              <a:rPr lang="pt-BR" dirty="0" smtClean="0"/>
              <a:t>Preocupação com a cultura orçamentária enraizada nos usuários.</a:t>
            </a:r>
            <a:endParaRPr lang="pt-BR" dirty="0"/>
          </a:p>
        </p:txBody>
      </p:sp>
      <p:sp>
        <p:nvSpPr>
          <p:cNvPr id="4" name="Título 1"/>
          <p:cNvSpPr txBox="1">
            <a:spLocks/>
          </p:cNvSpPr>
          <p:nvPr/>
        </p:nvSpPr>
        <p:spPr>
          <a:xfrm>
            <a:off x="607483" y="654455"/>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u="sng" dirty="0" smtClean="0"/>
              <a:t>Justificativas - Facilitadores para os Usuários</a:t>
            </a:r>
            <a:endParaRPr lang="pt-BR" u="sng" dirty="0"/>
          </a:p>
        </p:txBody>
      </p:sp>
    </p:spTree>
    <p:extLst>
      <p:ext uri="{BB962C8B-B14F-4D97-AF65-F5344CB8AC3E}">
        <p14:creationId xmlns="" xmlns:p14="http://schemas.microsoft.com/office/powerpoint/2010/main" val="3617001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861284" y="654455"/>
            <a:ext cx="10692765" cy="1187715"/>
          </a:xfrm>
          <a:prstGeom prst="rect">
            <a:avLst/>
          </a:prstGeom>
        </p:spPr>
        <p:txBody>
          <a:bodyPr lIns="108603" tIns="54302" rIns="108603" bIns="54302">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mtClean="0"/>
              <a:t>PARCERIA SERPRO E ATI NO NOVO PCASP</a:t>
            </a:r>
            <a:endParaRPr lang="pt-BR" dirty="0"/>
          </a:p>
        </p:txBody>
      </p:sp>
      <p:sp>
        <p:nvSpPr>
          <p:cNvPr id="3" name="Espaço Reservado para Conteúdo 2"/>
          <p:cNvSpPr txBox="1">
            <a:spLocks/>
          </p:cNvSpPr>
          <p:nvPr/>
        </p:nvSpPr>
        <p:spPr>
          <a:xfrm>
            <a:off x="1095307" y="1783870"/>
            <a:ext cx="10458742" cy="5028028"/>
          </a:xfrm>
          <a:prstGeom prst="rect">
            <a:avLst/>
          </a:prstGeom>
        </p:spPr>
        <p:txBody>
          <a:bodyPr lIns="108603" tIns="54302" rIns="108603" bIns="54302">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2900" dirty="0"/>
              <a:t>O SERPRO faz as alterações estruturais. </a:t>
            </a:r>
          </a:p>
          <a:p>
            <a:pPr algn="just"/>
            <a:endParaRPr lang="pt-BR" sz="2900" dirty="0"/>
          </a:p>
          <a:p>
            <a:pPr algn="just"/>
            <a:r>
              <a:rPr lang="pt-BR" sz="2900" dirty="0"/>
              <a:t>ATI, respeitando a nossa forma de trabalhar, procede as adequações.</a:t>
            </a:r>
          </a:p>
          <a:p>
            <a:pPr algn="just"/>
            <a:endParaRPr lang="pt-BR" sz="2900" dirty="0"/>
          </a:p>
          <a:p>
            <a:pPr algn="just"/>
            <a:r>
              <a:rPr lang="pt-BR" sz="2900" dirty="0"/>
              <a:t>O trabalho de implantação do novo Plano de Contas e alteração dos documentos obedeceu a lógica do Manual de Contabilidade da STN e foi inicialmente desenvolvido pelo SERPRO, que fazia as modificações nos programas fontes do SIAFEM-RJ e posteriormente a ATI-SEFAZ-RJ fazia as adaptações de acordo com as peculiaridades de nossas práticas contábeis</a:t>
            </a:r>
          </a:p>
        </p:txBody>
      </p:sp>
    </p:spTree>
    <p:extLst>
      <p:ext uri="{BB962C8B-B14F-4D97-AF65-F5344CB8AC3E}">
        <p14:creationId xmlns="" xmlns:p14="http://schemas.microsoft.com/office/powerpoint/2010/main" val="2006129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043" y="729279"/>
            <a:ext cx="10692765" cy="1187715"/>
          </a:xfrm>
        </p:spPr>
        <p:txBody>
          <a:bodyPr/>
          <a:lstStyle/>
          <a:p>
            <a:r>
              <a:rPr lang="pt-BR" dirty="0" smtClean="0"/>
              <a:t>Processo de Implantação do PCASP</a:t>
            </a:r>
            <a:endParaRPr lang="pt-BR" dirty="0"/>
          </a:p>
        </p:txBody>
      </p:sp>
      <p:sp>
        <p:nvSpPr>
          <p:cNvPr id="5" name="CaixaDeTexto 4"/>
          <p:cNvSpPr txBox="1"/>
          <p:nvPr/>
        </p:nvSpPr>
        <p:spPr>
          <a:xfrm>
            <a:off x="420362" y="2592229"/>
            <a:ext cx="3929537" cy="755995"/>
          </a:xfrm>
          <a:prstGeom prst="rect">
            <a:avLst/>
          </a:prstGeom>
          <a:noFill/>
        </p:spPr>
        <p:txBody>
          <a:bodyPr wrap="square" lIns="108603" tIns="54302" rIns="108603" bIns="54302" rtlCol="0">
            <a:spAutoFit/>
          </a:bodyPr>
          <a:lstStyle/>
          <a:p>
            <a:r>
              <a:rPr lang="pt-BR" dirty="0" smtClean="0"/>
              <a:t>Parte conceitual, definição técnica, DE/PARA de contas.</a:t>
            </a:r>
            <a:endParaRPr lang="pt-BR" dirty="0"/>
          </a:p>
        </p:txBody>
      </p:sp>
      <p:sp>
        <p:nvSpPr>
          <p:cNvPr id="6" name="CaixaDeTexto 5"/>
          <p:cNvSpPr txBox="1"/>
          <p:nvPr/>
        </p:nvSpPr>
        <p:spPr>
          <a:xfrm>
            <a:off x="2572251" y="4422422"/>
            <a:ext cx="3929537" cy="1402326"/>
          </a:xfrm>
          <a:prstGeom prst="rect">
            <a:avLst/>
          </a:prstGeom>
          <a:noFill/>
        </p:spPr>
        <p:txBody>
          <a:bodyPr wrap="square" lIns="108603" tIns="54302" rIns="108603" bIns="54302" rtlCol="0">
            <a:spAutoFit/>
          </a:bodyPr>
          <a:lstStyle/>
          <a:p>
            <a:pPr algn="ctr"/>
            <a:r>
              <a:rPr lang="pt-BR" dirty="0" smtClean="0"/>
              <a:t>Criação do Banco de Homologação. Testes de transferência de saldos, consistência das demonstrações.</a:t>
            </a:r>
            <a:endParaRPr lang="pt-BR" dirty="0"/>
          </a:p>
        </p:txBody>
      </p:sp>
      <p:sp>
        <p:nvSpPr>
          <p:cNvPr id="8" name="CaixaDeTexto 7"/>
          <p:cNvSpPr txBox="1"/>
          <p:nvPr/>
        </p:nvSpPr>
        <p:spPr>
          <a:xfrm>
            <a:off x="4911260" y="2016558"/>
            <a:ext cx="3929537" cy="1079161"/>
          </a:xfrm>
          <a:prstGeom prst="rect">
            <a:avLst/>
          </a:prstGeom>
          <a:noFill/>
        </p:spPr>
        <p:txBody>
          <a:bodyPr wrap="square" lIns="108603" tIns="54302" rIns="108603" bIns="54302" rtlCol="0">
            <a:spAutoFit/>
          </a:bodyPr>
          <a:lstStyle/>
          <a:p>
            <a:pPr algn="ctr"/>
            <a:r>
              <a:rPr lang="pt-BR" dirty="0" smtClean="0"/>
              <a:t>Homologação. Verificação da consistência das demonstrações, tabelas do SIAFEM/RJ</a:t>
            </a:r>
            <a:endParaRPr lang="pt-BR" dirty="0"/>
          </a:p>
        </p:txBody>
      </p:sp>
      <p:sp>
        <p:nvSpPr>
          <p:cNvPr id="9" name="CaixaDeTexto 8"/>
          <p:cNvSpPr txBox="1"/>
          <p:nvPr/>
        </p:nvSpPr>
        <p:spPr>
          <a:xfrm>
            <a:off x="7624512" y="4461044"/>
            <a:ext cx="3274614" cy="755995"/>
          </a:xfrm>
          <a:prstGeom prst="rect">
            <a:avLst/>
          </a:prstGeom>
          <a:noFill/>
        </p:spPr>
        <p:txBody>
          <a:bodyPr wrap="square" lIns="108603" tIns="54302" rIns="108603" bIns="54302" rtlCol="0">
            <a:spAutoFit/>
          </a:bodyPr>
          <a:lstStyle/>
          <a:p>
            <a:pPr algn="ctr"/>
            <a:r>
              <a:rPr lang="pt-BR" dirty="0" smtClean="0"/>
              <a:t>Revisão da LRF. Parametrização do DCASP.</a:t>
            </a:r>
            <a:endParaRPr lang="pt-BR" dirty="0"/>
          </a:p>
        </p:txBody>
      </p:sp>
      <p:graphicFrame>
        <p:nvGraphicFramePr>
          <p:cNvPr id="10" name="Diagrama 9"/>
          <p:cNvGraphicFramePr/>
          <p:nvPr>
            <p:extLst>
              <p:ext uri="{D42A27DB-BD31-4B8C-83A1-F6EECF244321}">
                <p14:modId xmlns="" xmlns:p14="http://schemas.microsoft.com/office/powerpoint/2010/main" val="723264154"/>
              </p:ext>
            </p:extLst>
          </p:nvPr>
        </p:nvGraphicFramePr>
        <p:xfrm>
          <a:off x="1449526" y="1468044"/>
          <a:ext cx="8513996" cy="4564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55034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graphicEl>
                                              <a:dgm id="{37051AB9-D0E1-4FB7-8EEC-CC20731670D4}"/>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graphicEl>
                                              <a:dgm id="{C8387A40-0745-4052-96C3-43936B5144D8}"/>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graphicEl>
                                              <a:dgm id="{BD0D20D6-586C-46EF-8355-04EC09845F6B}"/>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graphicEl>
                                              <a:dgm id="{13EA0990-52B3-4B8F-82A6-8B3DFB20CF33}"/>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graphicEl>
                                              <a:dgm id="{FA556259-208C-4C4C-BC1D-A41892DAAD5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graphicEl>
                                              <a:dgm id="{EE317358-F289-4B4D-9CA2-961608AC1E2A}"/>
                                            </p:graphic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graphicEl>
                                              <a:dgm id="{2CD7C0FA-BC32-4C3B-9464-2339AE9DDED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Graphic spid="10" grpId="0">
        <p:bldSub>
          <a:bldDgm bld="one"/>
        </p:bldSub>
      </p:bldGraphic>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043" y="729279"/>
            <a:ext cx="10692765" cy="1187715"/>
          </a:xfrm>
        </p:spPr>
        <p:txBody>
          <a:bodyPr/>
          <a:lstStyle/>
          <a:p>
            <a:r>
              <a:rPr lang="pt-BR" dirty="0" smtClean="0"/>
              <a:t>PARAMETRIZAÇÕES</a:t>
            </a:r>
            <a:endParaRPr lang="pt-BR" dirty="0"/>
          </a:p>
        </p:txBody>
      </p:sp>
      <p:sp>
        <p:nvSpPr>
          <p:cNvPr id="3" name="Espaço Reservado para Conteúdo 2"/>
          <p:cNvSpPr>
            <a:spLocks noGrp="1"/>
          </p:cNvSpPr>
          <p:nvPr>
            <p:ph sz="quarter" idx="1"/>
          </p:nvPr>
        </p:nvSpPr>
        <p:spPr>
          <a:xfrm>
            <a:off x="594043" y="1778298"/>
            <a:ext cx="10692765" cy="4703021"/>
          </a:xfrm>
        </p:spPr>
        <p:txBody>
          <a:bodyPr/>
          <a:lstStyle/>
          <a:p>
            <a:pPr algn="just"/>
            <a:r>
              <a:rPr lang="pt-BR" sz="3300" dirty="0"/>
              <a:t>Com a mudança do Plano de Contas, a Tabela ALTPARM sofreu as devidas adequações, evidenciadas pelas transações CONORC e CONSULTORC.</a:t>
            </a:r>
          </a:p>
          <a:p>
            <a:pPr algn="just"/>
            <a:endParaRPr lang="pt-BR" sz="3300" dirty="0"/>
          </a:p>
          <a:p>
            <a:pPr algn="just"/>
            <a:r>
              <a:rPr lang="pt-BR" sz="3300" dirty="0"/>
              <a:t>Relatórios do SIGFIS – conversão de todos os arquivos, adequando-os ao novo Plano de Contas.</a:t>
            </a:r>
          </a:p>
          <a:p>
            <a:pPr marL="0" indent="0">
              <a:buNone/>
            </a:pPr>
            <a:endParaRPr lang="pt-BR" dirty="0"/>
          </a:p>
        </p:txBody>
      </p:sp>
    </p:spTree>
    <p:extLst>
      <p:ext uri="{BB962C8B-B14F-4D97-AF65-F5344CB8AC3E}">
        <p14:creationId xmlns="" xmlns:p14="http://schemas.microsoft.com/office/powerpoint/2010/main" val="2006564135"/>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043" y="579630"/>
            <a:ext cx="10692765" cy="1187715"/>
          </a:xfrm>
        </p:spPr>
        <p:txBody>
          <a:bodyPr/>
          <a:lstStyle/>
          <a:p>
            <a:r>
              <a:rPr lang="pt-BR" dirty="0"/>
              <a:t>PARAMETRIZAÇÕES</a:t>
            </a:r>
          </a:p>
        </p:txBody>
      </p:sp>
      <p:sp>
        <p:nvSpPr>
          <p:cNvPr id="3" name="Espaço Reservado para Conteúdo 2"/>
          <p:cNvSpPr>
            <a:spLocks noGrp="1"/>
          </p:cNvSpPr>
          <p:nvPr>
            <p:ph sz="quarter" idx="1"/>
          </p:nvPr>
        </p:nvSpPr>
        <p:spPr>
          <a:xfrm>
            <a:off x="1095307" y="1783870"/>
            <a:ext cx="10084500" cy="5028028"/>
          </a:xfrm>
        </p:spPr>
        <p:txBody>
          <a:bodyPr>
            <a:normAutofit fontScale="92500" lnSpcReduction="10000"/>
          </a:bodyPr>
          <a:lstStyle/>
          <a:p>
            <a:pPr algn="just"/>
            <a:r>
              <a:rPr lang="pt-BR" sz="3300" dirty="0"/>
              <a:t>No Sistema de Informações Gerenciais (SIG), concomitantemente </a:t>
            </a:r>
            <a:r>
              <a:rPr lang="pt-BR" dirty="0"/>
              <a:t>à</a:t>
            </a:r>
            <a:r>
              <a:rPr lang="pt-BR" sz="3300" dirty="0"/>
              <a:t> implantação do novo Plano de Contas, foi criada uma nova funcionalidade, conferindo maior independência ao administrador (SUASC).</a:t>
            </a:r>
          </a:p>
          <a:p>
            <a:pPr algn="just"/>
            <a:r>
              <a:rPr lang="pt-BR" dirty="0" smtClean="0"/>
              <a:t>Em consequência,</a:t>
            </a:r>
            <a:r>
              <a:rPr lang="pt-BR" sz="3300" dirty="0"/>
              <a:t> tornou-se possível, ao órgão central, parametrizar as contas que compõem cada opção de consulta do SIG.</a:t>
            </a:r>
          </a:p>
          <a:p>
            <a:pPr algn="just"/>
            <a:endParaRPr lang="pt-BR" sz="3300" dirty="0"/>
          </a:p>
          <a:p>
            <a:pPr algn="just"/>
            <a:r>
              <a:rPr lang="pt-BR" sz="3300" dirty="0"/>
              <a:t>Os Relatórios da LRF e Relatórios Gerenciais foram adaptados pela SUGER.</a:t>
            </a:r>
          </a:p>
        </p:txBody>
      </p:sp>
    </p:spTree>
    <p:extLst>
      <p:ext uri="{BB962C8B-B14F-4D97-AF65-F5344CB8AC3E}">
        <p14:creationId xmlns="" xmlns:p14="http://schemas.microsoft.com/office/powerpoint/2010/main" val="2187038523"/>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74163" y="804104"/>
            <a:ext cx="10692765" cy="1187715"/>
          </a:xfrm>
        </p:spPr>
        <p:txBody>
          <a:bodyPr/>
          <a:lstStyle/>
          <a:p>
            <a:r>
              <a:rPr lang="pt-BR" dirty="0" smtClean="0"/>
              <a:t>METAS ALCANÇADAS</a:t>
            </a:r>
            <a:endParaRPr lang="pt-BR" dirty="0"/>
          </a:p>
        </p:txBody>
      </p:sp>
      <p:sp>
        <p:nvSpPr>
          <p:cNvPr id="3" name="Espaço Reservado para Conteúdo 2"/>
          <p:cNvSpPr>
            <a:spLocks noGrp="1"/>
          </p:cNvSpPr>
          <p:nvPr>
            <p:ph sz="quarter" idx="1"/>
          </p:nvPr>
        </p:nvSpPr>
        <p:spPr>
          <a:xfrm>
            <a:off x="1095307" y="1783870"/>
            <a:ext cx="10271621" cy="5028028"/>
          </a:xfrm>
        </p:spPr>
        <p:txBody>
          <a:bodyPr>
            <a:normAutofit fontScale="92500" lnSpcReduction="10000"/>
          </a:bodyPr>
          <a:lstStyle/>
          <a:p>
            <a:pPr algn="just"/>
            <a:r>
              <a:rPr lang="pt-BR" sz="3300" dirty="0"/>
              <a:t>Relatórios de encerramento: Alterações do QDD, Créditos Adicionais, Relatórios de Restos a Pagar e outros;</a:t>
            </a:r>
          </a:p>
          <a:p>
            <a:pPr algn="just"/>
            <a:endParaRPr lang="pt-BR" sz="3300" dirty="0"/>
          </a:p>
          <a:p>
            <a:pPr algn="just"/>
            <a:r>
              <a:rPr lang="pt-BR" sz="3300" dirty="0"/>
              <a:t>Relatórios da Lei 4.320/64;</a:t>
            </a:r>
          </a:p>
          <a:p>
            <a:pPr algn="just"/>
            <a:endParaRPr lang="pt-BR" sz="3300" dirty="0"/>
          </a:p>
          <a:p>
            <a:pPr algn="just"/>
            <a:r>
              <a:rPr lang="pt-BR" sz="3300" dirty="0"/>
              <a:t>Relatórios do SPED – adaptações decorrentes do novo Plano de Contas;</a:t>
            </a:r>
          </a:p>
          <a:p>
            <a:pPr algn="just"/>
            <a:endParaRPr lang="pt-BR" sz="3300" dirty="0"/>
          </a:p>
          <a:p>
            <a:pPr algn="just"/>
            <a:r>
              <a:rPr lang="pt-BR" sz="3300" dirty="0"/>
              <a:t>Validação das Rotinas e dos Procedimentos de Encerramento do Exercício.</a:t>
            </a:r>
          </a:p>
          <a:p>
            <a:pPr algn="just"/>
            <a:endParaRPr lang="pt-BR" dirty="0"/>
          </a:p>
        </p:txBody>
      </p:sp>
    </p:spTree>
    <p:extLst>
      <p:ext uri="{BB962C8B-B14F-4D97-AF65-F5344CB8AC3E}">
        <p14:creationId xmlns="" xmlns:p14="http://schemas.microsoft.com/office/powerpoint/2010/main" val="4189874917"/>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smtClean="0"/>
              <a:t>NOVOS DESAFIOS</a:t>
            </a:r>
            <a:endParaRPr lang="pt-BR" dirty="0"/>
          </a:p>
        </p:txBody>
      </p:sp>
      <p:sp>
        <p:nvSpPr>
          <p:cNvPr id="3" name="Espaço Reservado para Conteúdo 2"/>
          <p:cNvSpPr txBox="1">
            <a:spLocks/>
          </p:cNvSpPr>
          <p:nvPr/>
        </p:nvSpPr>
        <p:spPr>
          <a:xfrm>
            <a:off x="1095307" y="1783870"/>
            <a:ext cx="10271621" cy="5028028"/>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endParaRPr lang="pt-BR" sz="3300" dirty="0"/>
          </a:p>
          <a:p>
            <a:pPr algn="just"/>
            <a:r>
              <a:rPr lang="pt-BR" sz="3300" dirty="0"/>
              <a:t>PCASP: Totalmente implementado?</a:t>
            </a:r>
          </a:p>
          <a:p>
            <a:pPr algn="just"/>
            <a:endParaRPr lang="pt-BR" sz="3300" dirty="0"/>
          </a:p>
          <a:p>
            <a:pPr algn="just"/>
            <a:r>
              <a:rPr lang="pt-BR" sz="3300" dirty="0"/>
              <a:t>DCASP: Totalmente  implementado?</a:t>
            </a:r>
          </a:p>
          <a:p>
            <a:pPr algn="just"/>
            <a:endParaRPr lang="pt-BR" sz="3300" dirty="0"/>
          </a:p>
          <a:p>
            <a:pPr algn="just"/>
            <a:r>
              <a:rPr lang="pt-BR" sz="3300" dirty="0"/>
              <a:t>Implantação do SIAFE-RIO: superará as limitações do SIAFEM? </a:t>
            </a:r>
          </a:p>
          <a:p>
            <a:pPr algn="just"/>
            <a:endParaRPr lang="pt-BR" sz="3300" dirty="0"/>
          </a:p>
        </p:txBody>
      </p:sp>
    </p:spTree>
    <p:extLst>
      <p:ext uri="{BB962C8B-B14F-4D97-AF65-F5344CB8AC3E}">
        <p14:creationId xmlns="" xmlns:p14="http://schemas.microsoft.com/office/powerpoint/2010/main" val="20541876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34561" y="953754"/>
            <a:ext cx="10692765" cy="1187715"/>
          </a:xfrm>
          <a:prstGeom prst="rect">
            <a:avLst/>
          </a:prstGeom>
        </p:spPr>
        <p:txBody>
          <a:bodyPr lIns="108603" tIns="54302" rIns="108603" bIns="5430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t>	</a:t>
            </a:r>
            <a:r>
              <a:rPr lang="pt-BR" dirty="0" smtClean="0"/>
              <a:t>CONTEXTUALIZAÇÃO DA SUASC</a:t>
            </a:r>
            <a:endParaRPr lang="pt-BR" dirty="0"/>
          </a:p>
        </p:txBody>
      </p:sp>
      <p:sp>
        <p:nvSpPr>
          <p:cNvPr id="3" name="Espaço Reservado para Conteúdo 2"/>
          <p:cNvSpPr txBox="1">
            <a:spLocks/>
          </p:cNvSpPr>
          <p:nvPr/>
        </p:nvSpPr>
        <p:spPr>
          <a:xfrm>
            <a:off x="794604" y="2058707"/>
            <a:ext cx="10291643" cy="4497437"/>
          </a:xfrm>
          <a:prstGeom prst="rect">
            <a:avLst/>
          </a:prstGeom>
        </p:spPr>
        <p:txBody>
          <a:bodyPr lIns="108603" tIns="54302" rIns="108603" bIns="54302">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pt-BR" sz="3600" dirty="0"/>
              <a:t>A SUASC é a Superintendência de Acompanhamento de Sistemas Contábeis e tem como objetivo interagir com as demais Superintendências da Contadoria Geral do Estado, e demais órgãos e entidades da Administração Estadual para compreender suas demandas e transmiti-las à Assessoria de Tecnologia da Informação, a regra de extração e formatação a fim de  transformar os dados da base contábil em informações, que passarão por processo de homologação</a:t>
            </a:r>
            <a:r>
              <a:rPr lang="pt-BR" dirty="0" smtClean="0"/>
              <a:t>.</a:t>
            </a:r>
            <a:endParaRPr lang="pt-BR" dirty="0"/>
          </a:p>
        </p:txBody>
      </p:sp>
    </p:spTree>
    <p:extLst>
      <p:ext uri="{BB962C8B-B14F-4D97-AF65-F5344CB8AC3E}">
        <p14:creationId xmlns="" xmlns:p14="http://schemas.microsoft.com/office/powerpoint/2010/main" val="28372247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5"/>
            <a:ext cx="10692765" cy="73876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500" dirty="0">
                <a:solidFill>
                  <a:prstClr val="black"/>
                </a:solidFill>
              </a:rPr>
              <a:t>SIAFE-RIO</a:t>
            </a:r>
            <a:endParaRPr lang="pt-BR" sz="4500" strike="sngStrike" dirty="0"/>
          </a:p>
        </p:txBody>
      </p:sp>
      <p:sp>
        <p:nvSpPr>
          <p:cNvPr id="3" name="Espaço Reservado para Conteúdo 2"/>
          <p:cNvSpPr txBox="1">
            <a:spLocks/>
          </p:cNvSpPr>
          <p:nvPr/>
        </p:nvSpPr>
        <p:spPr>
          <a:xfrm>
            <a:off x="674163" y="1542870"/>
            <a:ext cx="10692765" cy="5462224"/>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pt-BR" sz="3300" u="sng" dirty="0">
                <a:solidFill>
                  <a:prstClr val="black"/>
                </a:solidFill>
              </a:rPr>
              <a:t>Implantação do SIAFE-RIO para superar as seguintes limitações:</a:t>
            </a:r>
          </a:p>
          <a:p>
            <a:pPr marL="0" indent="0" algn="just">
              <a:buNone/>
            </a:pPr>
            <a:endParaRPr lang="pt-BR" sz="3300" u="sng" dirty="0">
              <a:solidFill>
                <a:prstClr val="black"/>
              </a:solidFill>
            </a:endParaRPr>
          </a:p>
          <a:p>
            <a:pPr algn="just"/>
            <a:r>
              <a:rPr lang="pt-BR" sz="3300" dirty="0">
                <a:solidFill>
                  <a:prstClr val="black"/>
                </a:solidFill>
              </a:rPr>
              <a:t>O SIAFEM trata cada exercício de forma isolada, dificultando a comparação entre exercícios diferentes num mesmo demonstrativo. A expectativa é criar, no </a:t>
            </a:r>
            <a:r>
              <a:rPr lang="pt-BR" sz="3300" dirty="0">
                <a:solidFill>
                  <a:srgbClr val="FF0000"/>
                </a:solidFill>
              </a:rPr>
              <a:t>SIAFE-RIO</a:t>
            </a:r>
            <a:r>
              <a:rPr lang="pt-BR" sz="3300" dirty="0">
                <a:solidFill>
                  <a:prstClr val="black"/>
                </a:solidFill>
              </a:rPr>
              <a:t>, uma posição estática de exercícios anteriores, possibilitando o confronto com o exercício atual, na mesma demonstração.</a:t>
            </a:r>
          </a:p>
          <a:p>
            <a:pPr algn="just"/>
            <a:endParaRPr lang="pt-BR" sz="3300" dirty="0">
              <a:solidFill>
                <a:prstClr val="black"/>
              </a:solidFill>
            </a:endParaRPr>
          </a:p>
        </p:txBody>
      </p:sp>
    </p:spTree>
    <p:extLst>
      <p:ext uri="{BB962C8B-B14F-4D97-AF65-F5344CB8AC3E}">
        <p14:creationId xmlns="" xmlns:p14="http://schemas.microsoft.com/office/powerpoint/2010/main" val="37757980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5"/>
            <a:ext cx="10692765" cy="73876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500" dirty="0">
                <a:solidFill>
                  <a:prstClr val="black"/>
                </a:solidFill>
              </a:rPr>
              <a:t>SIAFE-RIO</a:t>
            </a:r>
          </a:p>
        </p:txBody>
      </p:sp>
      <p:sp>
        <p:nvSpPr>
          <p:cNvPr id="3" name="Espaço Reservado para Conteúdo 2"/>
          <p:cNvSpPr txBox="1">
            <a:spLocks/>
          </p:cNvSpPr>
          <p:nvPr/>
        </p:nvSpPr>
        <p:spPr>
          <a:xfrm>
            <a:off x="674163" y="1542870"/>
            <a:ext cx="10692765" cy="5462224"/>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pt-BR" sz="3300" u="sng" dirty="0">
                <a:solidFill>
                  <a:prstClr val="black"/>
                </a:solidFill>
              </a:rPr>
              <a:t>Implantação do SIAFE-RIO para superar as seguintes limitações:</a:t>
            </a:r>
          </a:p>
          <a:p>
            <a:pPr marL="0" indent="0" algn="just">
              <a:buNone/>
            </a:pPr>
            <a:endParaRPr lang="pt-BR" sz="3300" u="sng" dirty="0">
              <a:solidFill>
                <a:prstClr val="black"/>
              </a:solidFill>
            </a:endParaRPr>
          </a:p>
          <a:p>
            <a:pPr algn="just"/>
            <a:r>
              <a:rPr lang="pt-BR" sz="3300" dirty="0">
                <a:solidFill>
                  <a:prstClr val="black"/>
                </a:solidFill>
              </a:rPr>
              <a:t>No SIAFEM, a parametrização das Demonstrações Contábeis depende acentuadamente do programador para ser concretizada. O desafio é que o </a:t>
            </a:r>
            <a:r>
              <a:rPr lang="pt-BR" sz="3300" dirty="0">
                <a:solidFill>
                  <a:srgbClr val="FF0000"/>
                </a:solidFill>
              </a:rPr>
              <a:t>SIAFE-RIO</a:t>
            </a:r>
            <a:r>
              <a:rPr lang="pt-BR" sz="3300" dirty="0">
                <a:solidFill>
                  <a:prstClr val="black"/>
                </a:solidFill>
              </a:rPr>
              <a:t> ofereça maior flexibilidade ao contador para adequar as mudanças das regras de negócios na geração dos relatórios.</a:t>
            </a:r>
          </a:p>
          <a:p>
            <a:pPr marL="0" indent="0" algn="just">
              <a:buNone/>
            </a:pPr>
            <a:endParaRPr lang="pt-BR" sz="3300" u="sng" dirty="0">
              <a:solidFill>
                <a:prstClr val="black"/>
              </a:solidFill>
            </a:endParaRPr>
          </a:p>
          <a:p>
            <a:pPr algn="just"/>
            <a:endParaRPr lang="pt-BR" sz="3300" dirty="0">
              <a:solidFill>
                <a:prstClr val="black"/>
              </a:solidFill>
            </a:endParaRPr>
          </a:p>
        </p:txBody>
      </p:sp>
    </p:spTree>
    <p:extLst>
      <p:ext uri="{BB962C8B-B14F-4D97-AF65-F5344CB8AC3E}">
        <p14:creationId xmlns="" xmlns:p14="http://schemas.microsoft.com/office/powerpoint/2010/main" val="37283946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5"/>
            <a:ext cx="10692765" cy="73876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500" dirty="0">
                <a:solidFill>
                  <a:prstClr val="black"/>
                </a:solidFill>
              </a:rPr>
              <a:t>SIAFE-RIO</a:t>
            </a:r>
          </a:p>
        </p:txBody>
      </p:sp>
      <p:sp>
        <p:nvSpPr>
          <p:cNvPr id="3" name="Espaço Reservado para Conteúdo 2"/>
          <p:cNvSpPr txBox="1">
            <a:spLocks/>
          </p:cNvSpPr>
          <p:nvPr/>
        </p:nvSpPr>
        <p:spPr>
          <a:xfrm>
            <a:off x="674163" y="1542870"/>
            <a:ext cx="10692765" cy="5462224"/>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pt-BR" sz="3300" u="sng" dirty="0">
                <a:solidFill>
                  <a:prstClr val="black"/>
                </a:solidFill>
              </a:rPr>
              <a:t>Implantação do SIAFE-RIO para superar as seguintes limitações:</a:t>
            </a:r>
          </a:p>
          <a:p>
            <a:pPr marL="0" indent="0" algn="just">
              <a:buNone/>
            </a:pPr>
            <a:endParaRPr lang="pt-BR" sz="3300" u="sng" dirty="0">
              <a:solidFill>
                <a:prstClr val="black"/>
              </a:solidFill>
            </a:endParaRPr>
          </a:p>
          <a:p>
            <a:pPr algn="just"/>
            <a:r>
              <a:rPr lang="pt-BR" sz="3300" dirty="0">
                <a:solidFill>
                  <a:prstClr val="black"/>
                </a:solidFill>
              </a:rPr>
              <a:t>No SIAFEM, o campo CONTA CORRENTE é fisicamente limitado e, por isso, sua composição sofre restrições. A expectativa é que no </a:t>
            </a:r>
            <a:r>
              <a:rPr lang="pt-BR" sz="3300" dirty="0">
                <a:solidFill>
                  <a:srgbClr val="FF0000"/>
                </a:solidFill>
              </a:rPr>
              <a:t>SIAFE-RIO</a:t>
            </a:r>
            <a:r>
              <a:rPr lang="pt-BR" sz="3300" dirty="0">
                <a:solidFill>
                  <a:prstClr val="black"/>
                </a:solidFill>
              </a:rPr>
              <a:t> possamos promover o ajuste do CONTA CORRENTE, permitindo assim que o novo Plano de Contas seja mais enxuto (reduzindo o número de contas contábeis) e, ao mesmo tempo, mais rico em informações. </a:t>
            </a:r>
          </a:p>
          <a:p>
            <a:pPr algn="just"/>
            <a:endParaRPr lang="pt-BR" sz="3300" dirty="0">
              <a:solidFill>
                <a:prstClr val="black"/>
              </a:solidFill>
            </a:endParaRPr>
          </a:p>
        </p:txBody>
      </p:sp>
    </p:spTree>
    <p:extLst>
      <p:ext uri="{BB962C8B-B14F-4D97-AF65-F5344CB8AC3E}">
        <p14:creationId xmlns="" xmlns:p14="http://schemas.microsoft.com/office/powerpoint/2010/main" val="882404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ta para a direita 6"/>
          <p:cNvSpPr/>
          <p:nvPr/>
        </p:nvSpPr>
        <p:spPr>
          <a:xfrm rot="1181526">
            <a:off x="2212755" y="3549882"/>
            <a:ext cx="1586803" cy="149633"/>
          </a:xfrm>
          <a:prstGeom prst="rightArrow">
            <a:avLst/>
          </a:prstGeom>
          <a:ln/>
        </p:spPr>
        <p:style>
          <a:lnRef idx="1">
            <a:schemeClr val="accent2"/>
          </a:lnRef>
          <a:fillRef idx="3">
            <a:schemeClr val="accent2"/>
          </a:fillRef>
          <a:effectRef idx="2">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13" name="Seta para a direita 12"/>
          <p:cNvSpPr/>
          <p:nvPr/>
        </p:nvSpPr>
        <p:spPr>
          <a:xfrm rot="13607954" flipV="1">
            <a:off x="1880529" y="2398946"/>
            <a:ext cx="2362272" cy="187100"/>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15" name="Seta para a direita 14"/>
          <p:cNvSpPr/>
          <p:nvPr/>
        </p:nvSpPr>
        <p:spPr>
          <a:xfrm rot="2949164">
            <a:off x="541186" y="4789724"/>
            <a:ext cx="3558758" cy="187100"/>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17" name="Seta para a direita 16"/>
          <p:cNvSpPr/>
          <p:nvPr/>
        </p:nvSpPr>
        <p:spPr>
          <a:xfrm rot="1515588">
            <a:off x="5190295" y="4166289"/>
            <a:ext cx="1836470"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19" name="Seta para a direita 18"/>
          <p:cNvSpPr/>
          <p:nvPr/>
        </p:nvSpPr>
        <p:spPr>
          <a:xfrm rot="21042713">
            <a:off x="5561774" y="3415158"/>
            <a:ext cx="3991251"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20" name="Seta para a direita 19"/>
          <p:cNvSpPr/>
          <p:nvPr/>
        </p:nvSpPr>
        <p:spPr>
          <a:xfrm rot="10381568">
            <a:off x="5855627" y="3676025"/>
            <a:ext cx="3900492"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24" name="Seta para a direita 23"/>
          <p:cNvSpPr/>
          <p:nvPr/>
        </p:nvSpPr>
        <p:spPr>
          <a:xfrm rot="5400000">
            <a:off x="3936583" y="4842899"/>
            <a:ext cx="2152748" cy="187100"/>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25" name="Seta para a direita 24"/>
          <p:cNvSpPr/>
          <p:nvPr/>
        </p:nvSpPr>
        <p:spPr>
          <a:xfrm rot="16200000">
            <a:off x="3629649" y="4927020"/>
            <a:ext cx="2024060" cy="187101"/>
          </a:xfrm>
          <a:prstGeom prst="rightArrow">
            <a:avLst/>
          </a:prstGeom>
          <a:ln/>
        </p:spPr>
        <p:style>
          <a:lnRef idx="1">
            <a:schemeClr val="accent2"/>
          </a:lnRef>
          <a:fillRef idx="3">
            <a:schemeClr val="accent2"/>
          </a:fillRef>
          <a:effectRef idx="2">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27" name="Seta para a direita 26"/>
          <p:cNvSpPr/>
          <p:nvPr/>
        </p:nvSpPr>
        <p:spPr>
          <a:xfrm rot="16200000" flipV="1">
            <a:off x="4121433" y="2431066"/>
            <a:ext cx="1781586" cy="185638"/>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30" name="Seta para a direita 29"/>
          <p:cNvSpPr/>
          <p:nvPr/>
        </p:nvSpPr>
        <p:spPr>
          <a:xfrm rot="8974084" flipV="1">
            <a:off x="8481288" y="3883160"/>
            <a:ext cx="1761718" cy="149633"/>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32" name="Seta dobrada 31"/>
          <p:cNvSpPr/>
          <p:nvPr/>
        </p:nvSpPr>
        <p:spPr>
          <a:xfrm rot="10800000">
            <a:off x="5898803" y="3637377"/>
            <a:ext cx="5332350" cy="3043540"/>
          </a:xfrm>
          <a:prstGeom prst="bentArrow">
            <a:avLst>
              <a:gd name="adj1" fmla="val 2830"/>
              <a:gd name="adj2" fmla="val 3325"/>
              <a:gd name="adj3" fmla="val 5954"/>
              <a:gd name="adj4" fmla="val 49514"/>
            </a:avLst>
          </a:prstGeom>
          <a:solidFill>
            <a:schemeClr val="tx2"/>
          </a:solidFill>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dirty="0">
              <a:solidFill>
                <a:prstClr val="black"/>
              </a:solidFill>
            </a:endParaRPr>
          </a:p>
        </p:txBody>
      </p:sp>
      <p:sp>
        <p:nvSpPr>
          <p:cNvPr id="34" name="Seta para a direita 33"/>
          <p:cNvSpPr/>
          <p:nvPr/>
        </p:nvSpPr>
        <p:spPr>
          <a:xfrm rot="19321009">
            <a:off x="4670748" y="5669330"/>
            <a:ext cx="2891608" cy="149633"/>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37" name="Seta para a direita 36"/>
          <p:cNvSpPr/>
          <p:nvPr/>
        </p:nvSpPr>
        <p:spPr>
          <a:xfrm rot="19120290">
            <a:off x="4631460" y="2478636"/>
            <a:ext cx="3484045" cy="128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39" name="Seta para a direita 38"/>
          <p:cNvSpPr/>
          <p:nvPr/>
        </p:nvSpPr>
        <p:spPr>
          <a:xfrm>
            <a:off x="3063012" y="6309754"/>
            <a:ext cx="748740"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2" name="Seta para a direita 41"/>
          <p:cNvSpPr/>
          <p:nvPr/>
        </p:nvSpPr>
        <p:spPr>
          <a:xfrm rot="20058971" flipV="1">
            <a:off x="5300345" y="2608024"/>
            <a:ext cx="4383096"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3" name="Seta para a direita 42"/>
          <p:cNvSpPr/>
          <p:nvPr/>
        </p:nvSpPr>
        <p:spPr>
          <a:xfrm rot="8482944">
            <a:off x="5055671" y="5255763"/>
            <a:ext cx="2683505" cy="149633"/>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5" name="Seta para a direita 44"/>
          <p:cNvSpPr/>
          <p:nvPr/>
        </p:nvSpPr>
        <p:spPr>
          <a:xfrm rot="5400000" flipV="1">
            <a:off x="9595668" y="4327537"/>
            <a:ext cx="1847287" cy="187100"/>
          </a:xfrm>
          <a:prstGeom prst="rightArrow">
            <a:avLst/>
          </a:prstGeom>
          <a:solidFill>
            <a:schemeClr val="tx2"/>
          </a:solidFill>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6" name="Seta para a direita 45"/>
          <p:cNvSpPr/>
          <p:nvPr/>
        </p:nvSpPr>
        <p:spPr>
          <a:xfrm rot="2624070">
            <a:off x="8226252" y="5085167"/>
            <a:ext cx="1029262" cy="149633"/>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8" name="Seta para a direita 47"/>
          <p:cNvSpPr/>
          <p:nvPr/>
        </p:nvSpPr>
        <p:spPr>
          <a:xfrm rot="2892116">
            <a:off x="2175649" y="2407273"/>
            <a:ext cx="2363631" cy="139755"/>
          </a:xfrm>
          <a:prstGeom prst="rightArrow">
            <a:avLst/>
          </a:prstGeom>
          <a:ln/>
        </p:spPr>
        <p:style>
          <a:lnRef idx="1">
            <a:schemeClr val="accent2"/>
          </a:lnRef>
          <a:fillRef idx="3">
            <a:schemeClr val="accent2"/>
          </a:fillRef>
          <a:effectRef idx="2">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2080" name="CaixaDeTexto 48"/>
          <p:cNvSpPr txBox="1">
            <a:spLocks noChangeArrowheads="1"/>
          </p:cNvSpPr>
          <p:nvPr/>
        </p:nvSpPr>
        <p:spPr bwMode="auto">
          <a:xfrm>
            <a:off x="45379" y="6733682"/>
            <a:ext cx="1029262" cy="30971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lIns="108603" tIns="54302" rIns="108603" bIns="54302">
            <a:spAutoFit/>
          </a:bodyPr>
          <a:lstStyle/>
          <a:p>
            <a:r>
              <a:rPr lang="pt-BR" sz="1300" dirty="0">
                <a:solidFill>
                  <a:prstClr val="white"/>
                </a:solidFill>
                <a:latin typeface="Trebuchet MS" pitchFamily="34" charset="0"/>
              </a:rPr>
              <a:t>ORACLE</a:t>
            </a:r>
          </a:p>
        </p:txBody>
      </p:sp>
      <p:sp>
        <p:nvSpPr>
          <p:cNvPr id="2081" name="CaixaDeTexto 49"/>
          <p:cNvSpPr txBox="1">
            <a:spLocks noChangeArrowheads="1"/>
          </p:cNvSpPr>
          <p:nvPr/>
        </p:nvSpPr>
        <p:spPr bwMode="auto">
          <a:xfrm>
            <a:off x="45379" y="6433455"/>
            <a:ext cx="1029262" cy="309719"/>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lIns="108603" tIns="54302" rIns="108603" bIns="54302">
            <a:spAutoFit/>
          </a:bodyPr>
          <a:lstStyle/>
          <a:p>
            <a:pPr algn="ctr"/>
            <a:r>
              <a:rPr lang="pt-BR" sz="1300" dirty="0">
                <a:solidFill>
                  <a:prstClr val="white"/>
                </a:solidFill>
                <a:latin typeface="Trebuchet MS" pitchFamily="34" charset="0"/>
              </a:rPr>
              <a:t>TXT</a:t>
            </a:r>
          </a:p>
        </p:txBody>
      </p:sp>
      <p:sp>
        <p:nvSpPr>
          <p:cNvPr id="35" name="Seta para a direita 34"/>
          <p:cNvSpPr/>
          <p:nvPr/>
        </p:nvSpPr>
        <p:spPr>
          <a:xfrm rot="9666127" flipV="1">
            <a:off x="5840395" y="2774982"/>
            <a:ext cx="4835761" cy="149633"/>
          </a:xfrm>
          <a:prstGeom prst="rightArrow">
            <a:avLst/>
          </a:prstGeom>
          <a:ln/>
        </p:spPr>
        <p:style>
          <a:lnRef idx="0">
            <a:schemeClr val="accent2"/>
          </a:lnRef>
          <a:fillRef idx="3">
            <a:schemeClr val="accent2"/>
          </a:fillRef>
          <a:effectRef idx="3">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pic>
        <p:nvPicPr>
          <p:cNvPr id="1036" name="Picture 12"/>
          <p:cNvPicPr>
            <a:picLocks noChangeAspect="1" noChangeArrowheads="1"/>
          </p:cNvPicPr>
          <p:nvPr/>
        </p:nvPicPr>
        <p:blipFill>
          <a:blip r:embed="rId2" cstate="print"/>
          <a:srcRect/>
          <a:stretch>
            <a:fillRect/>
          </a:stretch>
        </p:blipFill>
        <p:spPr bwMode="auto">
          <a:xfrm>
            <a:off x="649697" y="0"/>
            <a:ext cx="11231153" cy="807328"/>
          </a:xfrm>
          <a:prstGeom prst="rect">
            <a:avLst/>
          </a:prstGeom>
          <a:ln>
            <a:headEnd/>
            <a:tailEnd/>
          </a:ln>
        </p:spPr>
        <p:style>
          <a:lnRef idx="0">
            <a:schemeClr val="accent1"/>
          </a:lnRef>
          <a:fillRef idx="3">
            <a:schemeClr val="accent1"/>
          </a:fillRef>
          <a:effectRef idx="3">
            <a:schemeClr val="accent1"/>
          </a:effectRef>
          <a:fontRef idx="minor">
            <a:schemeClr val="lt1"/>
          </a:fontRef>
        </p:style>
      </p:pic>
      <p:sp>
        <p:nvSpPr>
          <p:cNvPr id="38" name="CaixaDeTexto 37"/>
          <p:cNvSpPr txBox="1"/>
          <p:nvPr/>
        </p:nvSpPr>
        <p:spPr>
          <a:xfrm>
            <a:off x="0" y="1"/>
            <a:ext cx="11880850" cy="1217660"/>
          </a:xfrm>
          <a:prstGeom prst="rect">
            <a:avLst/>
          </a:prstGeom>
        </p:spPr>
        <p:style>
          <a:lnRef idx="1">
            <a:schemeClr val="accent3"/>
          </a:lnRef>
          <a:fillRef idx="3">
            <a:schemeClr val="accent3"/>
          </a:fillRef>
          <a:effectRef idx="2">
            <a:schemeClr val="accent3"/>
          </a:effectRef>
          <a:fontRef idx="minor">
            <a:schemeClr val="lt1"/>
          </a:fontRef>
        </p:style>
        <p:txBody>
          <a:bodyPr wrap="square" lIns="108603" tIns="54302" rIns="108603" bIns="54302" rtlCol="0">
            <a:spAutoFit/>
          </a:bodyPr>
          <a:lstStyle/>
          <a:p>
            <a:pPr algn="ctr"/>
            <a:endParaRPr lang="pt-BR" sz="2400" dirty="0">
              <a:solidFill>
                <a:prstClr val="white"/>
              </a:solidFill>
            </a:endParaRPr>
          </a:p>
          <a:p>
            <a:pPr algn="ctr"/>
            <a:r>
              <a:rPr lang="pt-BR" sz="2400" dirty="0">
                <a:solidFill>
                  <a:prstClr val="white"/>
                </a:solidFill>
              </a:rPr>
              <a:t>O Processo Atual de Integração do SIAFEM  com os outros Sistemas</a:t>
            </a:r>
          </a:p>
          <a:p>
            <a:pPr algn="ctr"/>
            <a:endParaRPr lang="pt-BR" sz="2400" dirty="0">
              <a:solidFill>
                <a:prstClr val="white"/>
              </a:solidFill>
            </a:endParaRPr>
          </a:p>
        </p:txBody>
      </p:sp>
      <p:sp>
        <p:nvSpPr>
          <p:cNvPr id="40" name="Seta para a direita 39"/>
          <p:cNvSpPr/>
          <p:nvPr/>
        </p:nvSpPr>
        <p:spPr>
          <a:xfrm rot="19863659" flipV="1">
            <a:off x="7917738" y="3968911"/>
            <a:ext cx="1761718" cy="149633"/>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7" name="Fluxograma: Processo 46"/>
          <p:cNvSpPr/>
          <p:nvPr/>
        </p:nvSpPr>
        <p:spPr>
          <a:xfrm>
            <a:off x="4084029" y="1039233"/>
            <a:ext cx="2042035" cy="593861"/>
          </a:xfrm>
          <a:prstGeom prst="flowChartProcess">
            <a:avLst/>
          </a:prstGeom>
          <a:solidFill>
            <a:srgbClr val="FFC0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SIGFIS</a:t>
            </a:r>
            <a:endParaRPr lang="pt-BR" dirty="0">
              <a:solidFill>
                <a:prstClr val="black"/>
              </a:solidFill>
            </a:endParaRPr>
          </a:p>
        </p:txBody>
      </p:sp>
      <p:sp>
        <p:nvSpPr>
          <p:cNvPr id="49" name="Fluxograma: Processo 48"/>
          <p:cNvSpPr/>
          <p:nvPr/>
        </p:nvSpPr>
        <p:spPr>
          <a:xfrm>
            <a:off x="185598" y="2895050"/>
            <a:ext cx="2042035" cy="593861"/>
          </a:xfrm>
          <a:prstGeom prst="flowChartProcess">
            <a:avLst/>
          </a:prstGeom>
          <a:solidFill>
            <a:srgbClr val="FFFF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ARR</a:t>
            </a:r>
            <a:endParaRPr lang="pt-BR" dirty="0">
              <a:solidFill>
                <a:prstClr val="black"/>
              </a:solidFill>
            </a:endParaRPr>
          </a:p>
        </p:txBody>
      </p:sp>
      <p:sp>
        <p:nvSpPr>
          <p:cNvPr id="50" name="Fluxograma: Processo 49"/>
          <p:cNvSpPr/>
          <p:nvPr/>
        </p:nvSpPr>
        <p:spPr>
          <a:xfrm>
            <a:off x="7674035" y="1022191"/>
            <a:ext cx="2042035" cy="593861"/>
          </a:xfrm>
          <a:prstGeom prst="flowChartProcess">
            <a:avLst/>
          </a:prstGeom>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ORGÃOS</a:t>
            </a:r>
            <a:endParaRPr lang="pt-BR" dirty="0">
              <a:solidFill>
                <a:prstClr val="black"/>
              </a:solidFill>
            </a:endParaRPr>
          </a:p>
        </p:txBody>
      </p:sp>
      <p:sp>
        <p:nvSpPr>
          <p:cNvPr id="52" name="Fluxograma: Processo 51"/>
          <p:cNvSpPr/>
          <p:nvPr/>
        </p:nvSpPr>
        <p:spPr>
          <a:xfrm>
            <a:off x="1020976" y="1039233"/>
            <a:ext cx="2042035" cy="593861"/>
          </a:xfrm>
          <a:prstGeom prst="flowChartProcess">
            <a:avLst/>
          </a:prstGeom>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BANCOS</a:t>
            </a:r>
            <a:endParaRPr lang="pt-BR" dirty="0">
              <a:solidFill>
                <a:prstClr val="black"/>
              </a:solidFill>
            </a:endParaRPr>
          </a:p>
        </p:txBody>
      </p:sp>
      <p:sp>
        <p:nvSpPr>
          <p:cNvPr id="53" name="Fluxograma: Processo 52"/>
          <p:cNvSpPr/>
          <p:nvPr/>
        </p:nvSpPr>
        <p:spPr>
          <a:xfrm>
            <a:off x="9560397" y="1707327"/>
            <a:ext cx="2042035" cy="593861"/>
          </a:xfrm>
          <a:prstGeom prst="flowChartProcess">
            <a:avLst/>
          </a:prstGeom>
          <a:solidFill>
            <a:srgbClr val="FFC0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SIGA</a:t>
            </a:r>
            <a:endParaRPr lang="pt-BR" dirty="0">
              <a:solidFill>
                <a:prstClr val="black"/>
              </a:solidFill>
            </a:endParaRPr>
          </a:p>
        </p:txBody>
      </p:sp>
      <p:sp>
        <p:nvSpPr>
          <p:cNvPr id="55" name="Fluxograma: Processo 54"/>
          <p:cNvSpPr/>
          <p:nvPr/>
        </p:nvSpPr>
        <p:spPr>
          <a:xfrm>
            <a:off x="9560397" y="3043515"/>
            <a:ext cx="2042035" cy="593861"/>
          </a:xfrm>
          <a:prstGeom prst="flowChartProcess">
            <a:avLst/>
          </a:prstGeom>
          <a:solidFill>
            <a:srgbClr val="FFC0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SIPLAG</a:t>
            </a:r>
            <a:endParaRPr lang="pt-BR" dirty="0">
              <a:solidFill>
                <a:prstClr val="black"/>
              </a:solidFill>
            </a:endParaRPr>
          </a:p>
        </p:txBody>
      </p:sp>
      <p:sp>
        <p:nvSpPr>
          <p:cNvPr id="56" name="Fluxograma: Processo 55"/>
          <p:cNvSpPr/>
          <p:nvPr/>
        </p:nvSpPr>
        <p:spPr>
          <a:xfrm>
            <a:off x="6961443" y="4379704"/>
            <a:ext cx="2042035" cy="593861"/>
          </a:xfrm>
          <a:prstGeom prst="flowChartProcess">
            <a:avLst/>
          </a:prstGeom>
          <a:solidFill>
            <a:srgbClr val="FFFF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SIG</a:t>
            </a:r>
            <a:endParaRPr lang="pt-BR" dirty="0">
              <a:solidFill>
                <a:prstClr val="black"/>
              </a:solidFill>
            </a:endParaRPr>
          </a:p>
        </p:txBody>
      </p:sp>
      <p:sp>
        <p:nvSpPr>
          <p:cNvPr id="57" name="Fluxograma: Processo 56"/>
          <p:cNvSpPr/>
          <p:nvPr/>
        </p:nvSpPr>
        <p:spPr>
          <a:xfrm>
            <a:off x="3805570" y="3414679"/>
            <a:ext cx="2042035" cy="593861"/>
          </a:xfrm>
          <a:prstGeom prst="flowChartProcess">
            <a:avLst/>
          </a:prstGeom>
          <a:solidFill>
            <a:srgbClr val="00B05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SIAFEM</a:t>
            </a:r>
            <a:endParaRPr lang="pt-BR" dirty="0">
              <a:solidFill>
                <a:prstClr val="black"/>
              </a:solidFill>
            </a:endParaRPr>
          </a:p>
        </p:txBody>
      </p:sp>
      <p:sp>
        <p:nvSpPr>
          <p:cNvPr id="58" name="Fluxograma: Processo 57"/>
          <p:cNvSpPr/>
          <p:nvPr/>
        </p:nvSpPr>
        <p:spPr>
          <a:xfrm>
            <a:off x="9096298" y="5344729"/>
            <a:ext cx="2042035" cy="593861"/>
          </a:xfrm>
          <a:prstGeom prst="flowChartProcess">
            <a:avLst/>
          </a:prstGeom>
          <a:solidFill>
            <a:srgbClr val="FFFF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SOC</a:t>
            </a:r>
            <a:endParaRPr lang="pt-BR" dirty="0">
              <a:solidFill>
                <a:prstClr val="black"/>
              </a:solidFill>
            </a:endParaRPr>
          </a:p>
        </p:txBody>
      </p:sp>
      <p:sp>
        <p:nvSpPr>
          <p:cNvPr id="59" name="Fluxograma: Processo 58"/>
          <p:cNvSpPr/>
          <p:nvPr/>
        </p:nvSpPr>
        <p:spPr>
          <a:xfrm>
            <a:off x="3805570" y="6087056"/>
            <a:ext cx="2042035" cy="593861"/>
          </a:xfrm>
          <a:prstGeom prst="flowChartProcess">
            <a:avLst/>
          </a:prstGeom>
          <a:solidFill>
            <a:srgbClr val="FFFF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SATE</a:t>
            </a:r>
            <a:endParaRPr lang="pt-BR" dirty="0">
              <a:solidFill>
                <a:prstClr val="black"/>
              </a:solidFill>
            </a:endParaRPr>
          </a:p>
        </p:txBody>
      </p:sp>
      <p:sp>
        <p:nvSpPr>
          <p:cNvPr id="60" name="Fluxograma: Processo 59"/>
          <p:cNvSpPr/>
          <p:nvPr/>
        </p:nvSpPr>
        <p:spPr>
          <a:xfrm>
            <a:off x="1299436" y="6087056"/>
            <a:ext cx="2042035" cy="593861"/>
          </a:xfrm>
          <a:prstGeom prst="flowChartProcess">
            <a:avLst/>
          </a:prstGeom>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BANCO</a:t>
            </a:r>
            <a:endParaRPr lang="pt-BR" dirty="0">
              <a:solidFill>
                <a:prstClr val="black"/>
              </a:solidFill>
            </a:endParaRPr>
          </a:p>
        </p:txBody>
      </p:sp>
      <p:sp>
        <p:nvSpPr>
          <p:cNvPr id="61" name="Seta para a direita 60"/>
          <p:cNvSpPr/>
          <p:nvPr/>
        </p:nvSpPr>
        <p:spPr>
          <a:xfrm rot="12087787">
            <a:off x="2204996" y="3204065"/>
            <a:ext cx="1640095" cy="149633"/>
          </a:xfrm>
          <a:prstGeom prst="rightArrow">
            <a:avLst/>
          </a:prstGeom>
          <a:ln/>
        </p:spPr>
        <p:style>
          <a:lnRef idx="1">
            <a:schemeClr val="accent2"/>
          </a:lnRef>
          <a:fillRef idx="3">
            <a:schemeClr val="accent2"/>
          </a:fillRef>
          <a:effectRef idx="2">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41" name="Fluxograma: Processo 40"/>
          <p:cNvSpPr/>
          <p:nvPr/>
        </p:nvSpPr>
        <p:spPr>
          <a:xfrm>
            <a:off x="2385130" y="4236569"/>
            <a:ext cx="2042035" cy="593861"/>
          </a:xfrm>
          <a:prstGeom prst="flowChartProcess">
            <a:avLst/>
          </a:prstGeom>
          <a:solidFill>
            <a:srgbClr val="FFFF00"/>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GCT</a:t>
            </a:r>
            <a:endParaRPr lang="pt-BR" dirty="0">
              <a:solidFill>
                <a:prstClr val="black"/>
              </a:solidFill>
            </a:endParaRPr>
          </a:p>
        </p:txBody>
      </p:sp>
      <p:sp>
        <p:nvSpPr>
          <p:cNvPr id="44" name="Seta para a direita 43"/>
          <p:cNvSpPr/>
          <p:nvPr/>
        </p:nvSpPr>
        <p:spPr>
          <a:xfrm rot="20672955">
            <a:off x="2841761" y="4056216"/>
            <a:ext cx="1125883" cy="55071"/>
          </a:xfrm>
          <a:prstGeom prst="rightArrow">
            <a:avLst/>
          </a:prstGeom>
          <a:ln/>
        </p:spPr>
        <p:style>
          <a:lnRef idx="1">
            <a:schemeClr val="accent2"/>
          </a:lnRef>
          <a:fillRef idx="3">
            <a:schemeClr val="accent2"/>
          </a:fillRef>
          <a:effectRef idx="2">
            <a:schemeClr val="accent2"/>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51" name="Seta para a direita 50"/>
          <p:cNvSpPr/>
          <p:nvPr/>
        </p:nvSpPr>
        <p:spPr>
          <a:xfrm rot="13955526" flipV="1">
            <a:off x="1260917" y="3924975"/>
            <a:ext cx="1408935" cy="187100"/>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
        <p:nvSpPr>
          <p:cNvPr id="54" name="Fluxograma: Processo 53"/>
          <p:cNvSpPr/>
          <p:nvPr/>
        </p:nvSpPr>
        <p:spPr>
          <a:xfrm>
            <a:off x="513922" y="5284119"/>
            <a:ext cx="2042035" cy="593861"/>
          </a:xfrm>
          <a:prstGeom prst="flowChartProcess">
            <a:avLst/>
          </a:prstGeom>
          <a:solidFill>
            <a:schemeClr val="accent6">
              <a:lumMod val="75000"/>
            </a:schemeClr>
          </a:solidFill>
        </p:spPr>
        <p:style>
          <a:lnRef idx="2">
            <a:schemeClr val="accent1"/>
          </a:lnRef>
          <a:fillRef idx="1">
            <a:schemeClr val="lt1"/>
          </a:fillRef>
          <a:effectRef idx="0">
            <a:schemeClr val="accent1"/>
          </a:effectRef>
          <a:fontRef idx="minor">
            <a:schemeClr val="dk1"/>
          </a:fontRef>
        </p:style>
        <p:txBody>
          <a:bodyPr lIns="108603" tIns="54302" rIns="108603" bIns="54302" rtlCol="0" anchor="ctr"/>
          <a:lstStyle/>
          <a:p>
            <a:pPr algn="ctr"/>
            <a:r>
              <a:rPr lang="pt-BR" dirty="0" smtClean="0">
                <a:solidFill>
                  <a:prstClr val="black"/>
                </a:solidFill>
              </a:rPr>
              <a:t>SIOPS – SIOPE  SISTN</a:t>
            </a:r>
            <a:endParaRPr lang="pt-BR" dirty="0">
              <a:solidFill>
                <a:prstClr val="black"/>
              </a:solidFill>
            </a:endParaRPr>
          </a:p>
        </p:txBody>
      </p:sp>
      <p:sp>
        <p:nvSpPr>
          <p:cNvPr id="62" name="Seta para a direita 61"/>
          <p:cNvSpPr/>
          <p:nvPr/>
        </p:nvSpPr>
        <p:spPr>
          <a:xfrm rot="3018598" flipV="1">
            <a:off x="1694813" y="3727883"/>
            <a:ext cx="981276" cy="230188"/>
          </a:xfrm>
          <a:prstGeom prst="rightArrow">
            <a:avLst/>
          </a:prstGeom>
          <a:ln/>
        </p:spPr>
        <p:style>
          <a:lnRef idx="0">
            <a:schemeClr val="accent1"/>
          </a:lnRef>
          <a:fillRef idx="3">
            <a:schemeClr val="accent1"/>
          </a:fillRef>
          <a:effectRef idx="3">
            <a:schemeClr val="accent1"/>
          </a:effectRef>
          <a:fontRef idx="minor">
            <a:schemeClr val="lt1"/>
          </a:fontRef>
        </p:style>
        <p:txBody>
          <a:bodyPr lIns="108603" tIns="54302" rIns="108603" bIns="54302" anchor="ctr"/>
          <a:lstStyle/>
          <a:p>
            <a:pPr algn="ctr">
              <a:defRPr/>
            </a:pPr>
            <a:endParaRPr lang="pt-BR" sz="1200" b="1" dirty="0">
              <a:solidFill>
                <a:prstClr val="black"/>
              </a:solidFill>
            </a:endParaRPr>
          </a:p>
        </p:txBody>
      </p:sp>
    </p:spTree>
    <p:extLst>
      <p:ext uri="{BB962C8B-B14F-4D97-AF65-F5344CB8AC3E}">
        <p14:creationId xmlns="" xmlns:p14="http://schemas.microsoft.com/office/powerpoint/2010/main" val="30923528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sz="4800" dirty="0"/>
              <a:t>INTEGRAÇÕES E ADAPTAÇÕES DO NOVO PCASP</a:t>
            </a:r>
          </a:p>
          <a:p>
            <a:endParaRPr lang="pt-BR" dirty="0"/>
          </a:p>
        </p:txBody>
      </p:sp>
      <p:sp>
        <p:nvSpPr>
          <p:cNvPr id="3" name="Espaço Reservado para Conteúdo 2"/>
          <p:cNvSpPr txBox="1">
            <a:spLocks/>
          </p:cNvSpPr>
          <p:nvPr/>
        </p:nvSpPr>
        <p:spPr>
          <a:xfrm>
            <a:off x="1095307" y="2141469"/>
            <a:ext cx="10271621" cy="4713974"/>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pt-BR" sz="3300" dirty="0"/>
              <a:t>O PCASP exige informações que antes não eram contempladas como:</a:t>
            </a:r>
          </a:p>
          <a:p>
            <a:pPr algn="just"/>
            <a:endParaRPr lang="pt-BR" sz="3300" dirty="0"/>
          </a:p>
          <a:p>
            <a:pPr algn="just"/>
            <a:r>
              <a:rPr lang="pt-BR" sz="3300" dirty="0"/>
              <a:t>Contabilização dos créditos a receber (regime de competência);</a:t>
            </a:r>
          </a:p>
          <a:p>
            <a:pPr algn="just"/>
            <a:endParaRPr lang="pt-BR" sz="3300" dirty="0"/>
          </a:p>
          <a:p>
            <a:pPr algn="just"/>
            <a:r>
              <a:rPr lang="pt-BR" sz="3300" dirty="0"/>
              <a:t> Contabilização da depreciação dos bens móveis e imóveis;</a:t>
            </a:r>
          </a:p>
          <a:p>
            <a:pPr algn="just"/>
            <a:endParaRPr lang="pt-BR" sz="3300" dirty="0"/>
          </a:p>
          <a:p>
            <a:pPr algn="just"/>
            <a:endParaRPr lang="pt-BR" sz="3300" dirty="0"/>
          </a:p>
        </p:txBody>
      </p:sp>
      <p:sp>
        <p:nvSpPr>
          <p:cNvPr id="4" name="Seta para a direita 3"/>
          <p:cNvSpPr/>
          <p:nvPr/>
        </p:nvSpPr>
        <p:spPr>
          <a:xfrm rot="10800000">
            <a:off x="4443460" y="4695025"/>
            <a:ext cx="1309846" cy="41153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8603" tIns="54302" rIns="108603" bIns="54302" rtlCol="0" anchor="ctr"/>
          <a:lstStyle/>
          <a:p>
            <a:pPr algn="ctr"/>
            <a:endParaRPr lang="pt-BR"/>
          </a:p>
        </p:txBody>
      </p:sp>
      <p:sp>
        <p:nvSpPr>
          <p:cNvPr id="5" name="CaixaDeTexto 4"/>
          <p:cNvSpPr txBox="1"/>
          <p:nvPr/>
        </p:nvSpPr>
        <p:spPr>
          <a:xfrm>
            <a:off x="6066515" y="4657612"/>
            <a:ext cx="4668009" cy="755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lIns="108603" tIns="54302" rIns="108603" bIns="54302" rtlCol="0">
            <a:spAutoFit/>
          </a:bodyPr>
          <a:lstStyle/>
          <a:p>
            <a:pPr algn="ctr"/>
            <a:r>
              <a:rPr lang="pt-BR" dirty="0" smtClean="0"/>
              <a:t>Integração com  o Sistema de Arrecadação</a:t>
            </a:r>
            <a:endParaRPr lang="pt-BR" dirty="0"/>
          </a:p>
        </p:txBody>
      </p:sp>
      <p:sp>
        <p:nvSpPr>
          <p:cNvPr id="6" name="Seta para a direita 5"/>
          <p:cNvSpPr/>
          <p:nvPr/>
        </p:nvSpPr>
        <p:spPr>
          <a:xfrm rot="10800000">
            <a:off x="3507855" y="6191524"/>
            <a:ext cx="1309846" cy="41153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08603" tIns="54302" rIns="108603" bIns="54302" rtlCol="0" anchor="ctr"/>
          <a:lstStyle/>
          <a:p>
            <a:pPr algn="ctr"/>
            <a:endParaRPr lang="pt-BR"/>
          </a:p>
        </p:txBody>
      </p:sp>
      <p:sp>
        <p:nvSpPr>
          <p:cNvPr id="7" name="CaixaDeTexto 6"/>
          <p:cNvSpPr txBox="1"/>
          <p:nvPr/>
        </p:nvSpPr>
        <p:spPr>
          <a:xfrm>
            <a:off x="5098382" y="6191525"/>
            <a:ext cx="4668009" cy="755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lIns="108603" tIns="54302" rIns="108603" bIns="54302" rtlCol="0">
            <a:spAutoFit/>
          </a:bodyPr>
          <a:lstStyle/>
          <a:p>
            <a:pPr algn="ctr"/>
            <a:r>
              <a:rPr lang="pt-BR" dirty="0" smtClean="0"/>
              <a:t>Integração com  o Sistema de Controle  de Bens Patrimoniais</a:t>
            </a:r>
            <a:endParaRPr lang="pt-BR" dirty="0"/>
          </a:p>
        </p:txBody>
      </p:sp>
    </p:spTree>
    <p:extLst>
      <p:ext uri="{BB962C8B-B14F-4D97-AF65-F5344CB8AC3E}">
        <p14:creationId xmlns="" xmlns:p14="http://schemas.microsoft.com/office/powerpoint/2010/main" val="24203998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a:t>INTEGRAÇÕES E ADAPTAÇÕES DO NOVO PCASP</a:t>
            </a:r>
          </a:p>
        </p:txBody>
      </p:sp>
      <p:sp>
        <p:nvSpPr>
          <p:cNvPr id="3" name="Espaço Reservado para Conteúdo 2"/>
          <p:cNvSpPr txBox="1">
            <a:spLocks/>
          </p:cNvSpPr>
          <p:nvPr/>
        </p:nvSpPr>
        <p:spPr>
          <a:xfrm>
            <a:off x="1095307" y="2216294"/>
            <a:ext cx="10271621" cy="4788799"/>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300" dirty="0"/>
              <a:t>Integração com o Sistema de Folha de Pagamento (SIGRH);</a:t>
            </a:r>
          </a:p>
          <a:p>
            <a:pPr algn="just"/>
            <a:endParaRPr lang="pt-BR" sz="3300" dirty="0"/>
          </a:p>
          <a:p>
            <a:pPr algn="just"/>
            <a:r>
              <a:rPr lang="pt-BR" sz="3300" dirty="0"/>
              <a:t>Integração com o Futuro Sistema de Custos;</a:t>
            </a:r>
          </a:p>
          <a:p>
            <a:pPr algn="just"/>
            <a:endParaRPr lang="pt-BR" sz="3300" dirty="0"/>
          </a:p>
          <a:p>
            <a:pPr algn="just"/>
            <a:r>
              <a:rPr lang="pt-BR" sz="3300" dirty="0"/>
              <a:t>Integração com o Sistema de Inteligência em Planejamento e Gestão (SIPLAG) para contabilização com o PPA.</a:t>
            </a:r>
          </a:p>
          <a:p>
            <a:pPr marL="0" indent="0" algn="just">
              <a:buNone/>
            </a:pPr>
            <a:endParaRPr lang="pt-BR" sz="3300" dirty="0"/>
          </a:p>
          <a:p>
            <a:pPr algn="just"/>
            <a:endParaRPr lang="pt-BR" sz="3300" dirty="0"/>
          </a:p>
        </p:txBody>
      </p:sp>
    </p:spTree>
    <p:extLst>
      <p:ext uri="{BB962C8B-B14F-4D97-AF65-F5344CB8AC3E}">
        <p14:creationId xmlns="" xmlns:p14="http://schemas.microsoft.com/office/powerpoint/2010/main" val="24964009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ixaDeTexto 3"/>
          <p:cNvSpPr txBox="1"/>
          <p:nvPr/>
        </p:nvSpPr>
        <p:spPr>
          <a:xfrm>
            <a:off x="2051993" y="1186880"/>
            <a:ext cx="7933020" cy="4932119"/>
          </a:xfrm>
          <a:prstGeom prst="rect">
            <a:avLst/>
          </a:prstGeom>
          <a:noFill/>
        </p:spPr>
        <p:txBody>
          <a:bodyPr wrap="square" rtlCol="0">
            <a:spAutoFit/>
          </a:bodyPr>
          <a:lstStyle/>
          <a:p>
            <a:pPr algn="ctr"/>
            <a:r>
              <a:rPr lang="pt-BR" sz="1850" b="1" dirty="0" smtClean="0">
                <a:solidFill>
                  <a:srgbClr val="002060"/>
                </a:solidFill>
              </a:rPr>
              <a:t>EQUIPE SUASC</a:t>
            </a:r>
          </a:p>
          <a:p>
            <a:pPr algn="ctr"/>
            <a:r>
              <a:rPr lang="pt-BR" sz="1850" b="1" dirty="0" smtClean="0">
                <a:solidFill>
                  <a:srgbClr val="002060"/>
                </a:solidFill>
              </a:rPr>
              <a:t>Luis Alfredo Ribeiro – Superintendente </a:t>
            </a:r>
          </a:p>
          <a:p>
            <a:pPr algn="ctr"/>
            <a:r>
              <a:rPr lang="pt-BR" sz="1850" b="1" dirty="0" smtClean="0">
                <a:solidFill>
                  <a:srgbClr val="002060"/>
                </a:solidFill>
              </a:rPr>
              <a:t>Carlos Oliveira Soares – Assistente II</a:t>
            </a:r>
          </a:p>
          <a:p>
            <a:pPr algn="ctr"/>
            <a:r>
              <a:rPr lang="pt-BR" sz="1850" b="1" dirty="0" smtClean="0">
                <a:solidFill>
                  <a:srgbClr val="002060"/>
                </a:solidFill>
              </a:rPr>
              <a:t>Elias Menegatte – Assistente II</a:t>
            </a:r>
          </a:p>
          <a:p>
            <a:pPr algn="ctr"/>
            <a:r>
              <a:rPr lang="pt-BR" sz="1850" b="1" dirty="0" smtClean="0">
                <a:solidFill>
                  <a:srgbClr val="002060"/>
                </a:solidFill>
              </a:rPr>
              <a:t>Fábio Galvão Puccioni – ACI</a:t>
            </a:r>
          </a:p>
          <a:p>
            <a:pPr algn="ctr"/>
            <a:r>
              <a:rPr lang="pt-BR" sz="1850" b="1" dirty="0" smtClean="0">
                <a:solidFill>
                  <a:srgbClr val="002060"/>
                </a:solidFill>
              </a:rPr>
              <a:t>Fernanda Calil Oliveira – ACI</a:t>
            </a:r>
          </a:p>
          <a:p>
            <a:pPr algn="ctr"/>
            <a:r>
              <a:rPr lang="pt-BR" sz="1850" b="1" dirty="0" smtClean="0">
                <a:solidFill>
                  <a:srgbClr val="002060"/>
                </a:solidFill>
              </a:rPr>
              <a:t>Fernanda Teodoro leite – ACI</a:t>
            </a:r>
          </a:p>
          <a:p>
            <a:pPr algn="ctr"/>
            <a:r>
              <a:rPr lang="pt-BR" sz="1850" b="1" dirty="0" smtClean="0">
                <a:solidFill>
                  <a:srgbClr val="002060"/>
                </a:solidFill>
              </a:rPr>
              <a:t>Gilson Magrani – Coordenador</a:t>
            </a:r>
          </a:p>
          <a:p>
            <a:pPr algn="ctr"/>
            <a:r>
              <a:rPr lang="pt-BR" sz="1850" b="1" dirty="0" smtClean="0">
                <a:solidFill>
                  <a:srgbClr val="002060"/>
                </a:solidFill>
              </a:rPr>
              <a:t>Janaina F. L. C. </a:t>
            </a:r>
            <a:r>
              <a:rPr lang="pt-BR" sz="1850" b="1" dirty="0" err="1" smtClean="0">
                <a:solidFill>
                  <a:srgbClr val="002060"/>
                </a:solidFill>
              </a:rPr>
              <a:t>Japor</a:t>
            </a:r>
            <a:r>
              <a:rPr lang="pt-BR" sz="1850" b="1" dirty="0" smtClean="0">
                <a:solidFill>
                  <a:srgbClr val="002060"/>
                </a:solidFill>
              </a:rPr>
              <a:t> – ACI</a:t>
            </a:r>
          </a:p>
          <a:p>
            <a:pPr algn="ctr"/>
            <a:r>
              <a:rPr lang="pt-BR" sz="1850" b="1" dirty="0" smtClean="0">
                <a:solidFill>
                  <a:srgbClr val="002060"/>
                </a:solidFill>
              </a:rPr>
              <a:t>Jucilene Mota Vieira – Assistente II</a:t>
            </a:r>
          </a:p>
          <a:p>
            <a:pPr algn="ctr"/>
            <a:r>
              <a:rPr lang="pt-BR" sz="1850" b="1" dirty="0" smtClean="0">
                <a:solidFill>
                  <a:srgbClr val="002060"/>
                </a:solidFill>
              </a:rPr>
              <a:t>Leonardo de S. Rodrigues – ACI</a:t>
            </a:r>
          </a:p>
          <a:p>
            <a:pPr algn="ctr"/>
            <a:r>
              <a:rPr lang="pt-BR" sz="1850" b="1" dirty="0" smtClean="0">
                <a:solidFill>
                  <a:srgbClr val="002060"/>
                </a:solidFill>
              </a:rPr>
              <a:t>Magali Almeida da Silva – ACI</a:t>
            </a:r>
          </a:p>
          <a:p>
            <a:pPr algn="ctr"/>
            <a:r>
              <a:rPr lang="pt-BR" sz="1850" b="1" dirty="0" smtClean="0">
                <a:solidFill>
                  <a:srgbClr val="002060"/>
                </a:solidFill>
              </a:rPr>
              <a:t>Maria Ivone do Nascimento – Oficial de Fazenda</a:t>
            </a:r>
          </a:p>
          <a:p>
            <a:pPr algn="ctr"/>
            <a:r>
              <a:rPr lang="pt-BR" sz="1850" b="1" dirty="0" smtClean="0">
                <a:solidFill>
                  <a:srgbClr val="002060"/>
                </a:solidFill>
              </a:rPr>
              <a:t>Welson Baptista S. Junior – Coordenador</a:t>
            </a:r>
          </a:p>
          <a:p>
            <a:pPr algn="ctr"/>
            <a:r>
              <a:rPr lang="pt-BR" sz="1850" b="1" dirty="0" smtClean="0">
                <a:solidFill>
                  <a:srgbClr val="002060"/>
                </a:solidFill>
              </a:rPr>
              <a:t>Ana Cristina Estula - ACI</a:t>
            </a:r>
          </a:p>
          <a:p>
            <a:pPr algn="ctr"/>
            <a:endParaRPr lang="pt-BR" sz="1850" b="1" dirty="0" smtClean="0">
              <a:solidFill>
                <a:srgbClr val="002060"/>
              </a:solidFill>
            </a:endParaRPr>
          </a:p>
          <a:p>
            <a:pPr algn="ctr"/>
            <a:endParaRPr lang="pt-BR" sz="1850" b="1" dirty="0" smtClean="0">
              <a:solidFill>
                <a:srgbClr val="002060"/>
              </a:solidFill>
            </a:endParaRPr>
          </a:p>
        </p:txBody>
      </p:sp>
    </p:spTree>
    <p:extLst>
      <p:ext uri="{BB962C8B-B14F-4D97-AF65-F5344CB8AC3E}">
        <p14:creationId xmlns="" xmlns:p14="http://schemas.microsoft.com/office/powerpoint/2010/main" val="2512382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983044" y="804104"/>
            <a:ext cx="10692765" cy="1187715"/>
          </a:xfrm>
          <a:prstGeom prst="rect">
            <a:avLst/>
          </a:prstGeom>
        </p:spPr>
        <p:txBody>
          <a:bodyPr lIns="108603" tIns="54302" rIns="108603" bIns="54302"/>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smtClean="0"/>
              <a:t>		ATRIBUIÇÕES DA SUASC</a:t>
            </a:r>
            <a:endParaRPr lang="pt-BR" dirty="0"/>
          </a:p>
        </p:txBody>
      </p:sp>
      <p:sp>
        <p:nvSpPr>
          <p:cNvPr id="3" name="Espaço Reservado para Conteúdo 2"/>
          <p:cNvSpPr txBox="1">
            <a:spLocks/>
          </p:cNvSpPr>
          <p:nvPr/>
        </p:nvSpPr>
        <p:spPr>
          <a:xfrm>
            <a:off x="1095307" y="1783870"/>
            <a:ext cx="10271621" cy="5028028"/>
          </a:xfrm>
          <a:prstGeom prst="rect">
            <a:avLst/>
          </a:prstGeom>
        </p:spPr>
        <p:txBody>
          <a:bodyPr lIns="108603" tIns="54302" rIns="108603" bIns="54302">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300" dirty="0"/>
              <a:t>A SUASC administra o SIAFEM e o SIG e acompanha os demais sistemas que possam se integrar de qualquer forma a estes dois, porém a SUASC só se envolve com atividades referentes a contabilidade, ficando toda parte de programação, banco de dados, processos de comunicação e integração com outros sistemas e manutenção, bem como procedimentos de abertura e encerramento dos sistemas, por conta da ATI.</a:t>
            </a:r>
          </a:p>
        </p:txBody>
      </p:sp>
    </p:spTree>
    <p:extLst>
      <p:ext uri="{BB962C8B-B14F-4D97-AF65-F5344CB8AC3E}">
        <p14:creationId xmlns="" xmlns:p14="http://schemas.microsoft.com/office/powerpoint/2010/main" val="4225058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78929"/>
            <a:ext cx="10692765" cy="1187715"/>
          </a:xfrm>
          <a:prstGeom prst="rect">
            <a:avLst/>
          </a:prstGeom>
        </p:spPr>
        <p:txBody>
          <a:bodyPr lIns="108603" tIns="54302" rIns="108603" bIns="54302">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smtClean="0">
                <a:solidFill>
                  <a:prstClr val="black"/>
                </a:solidFill>
              </a:rPr>
              <a:t>MUDANÇA NO PLANO DE CONTAS</a:t>
            </a:r>
            <a:endParaRPr lang="pt-BR" dirty="0">
              <a:solidFill>
                <a:prstClr val="black"/>
              </a:solidFill>
            </a:endParaRPr>
          </a:p>
        </p:txBody>
      </p:sp>
      <p:sp>
        <p:nvSpPr>
          <p:cNvPr id="3" name="Espaço Reservado para Conteúdo 2"/>
          <p:cNvSpPr txBox="1">
            <a:spLocks/>
          </p:cNvSpPr>
          <p:nvPr/>
        </p:nvSpPr>
        <p:spPr>
          <a:xfrm>
            <a:off x="594043" y="1880110"/>
            <a:ext cx="10692765" cy="4750859"/>
          </a:xfrm>
          <a:prstGeom prst="rect">
            <a:avLst/>
          </a:prstGeom>
        </p:spPr>
        <p:txBody>
          <a:bodyPr lIns="108603" tIns="54302" rIns="108603" bIns="54302">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pt-BR" sz="3300" dirty="0">
                <a:solidFill>
                  <a:prstClr val="black"/>
                </a:solidFill>
              </a:rPr>
              <a:t>Extensão, até o sétimo nível, de todas as contas escrituráveis do Plano de Contas: no antigo Plano de Contas as contas que recebiam escrituração contábil (lançamentos) não estavam necessariamente no último nível.</a:t>
            </a:r>
          </a:p>
          <a:p>
            <a:endParaRPr lang="pt-BR" sz="3300" dirty="0">
              <a:solidFill>
                <a:prstClr val="black"/>
              </a:solidFill>
            </a:endParaRPr>
          </a:p>
          <a:p>
            <a:r>
              <a:rPr lang="pt-BR" sz="3300" dirty="0">
                <a:solidFill>
                  <a:prstClr val="black"/>
                </a:solidFill>
              </a:rPr>
              <a:t>O novo PCASP passou a contemplar 8 </a:t>
            </a:r>
            <a:r>
              <a:rPr lang="pt-BR" sz="3300" dirty="0" smtClean="0">
                <a:solidFill>
                  <a:prstClr val="black"/>
                </a:solidFill>
              </a:rPr>
              <a:t>classes </a:t>
            </a:r>
            <a:r>
              <a:rPr lang="pt-BR" sz="3300" dirty="0">
                <a:solidFill>
                  <a:prstClr val="black"/>
                </a:solidFill>
              </a:rPr>
              <a:t>de contas e não mais seis </a:t>
            </a:r>
            <a:r>
              <a:rPr lang="pt-BR" sz="3300" dirty="0" smtClean="0">
                <a:solidFill>
                  <a:prstClr val="black"/>
                </a:solidFill>
              </a:rPr>
              <a:t>classes </a:t>
            </a:r>
            <a:r>
              <a:rPr lang="pt-BR" sz="3300" dirty="0">
                <a:solidFill>
                  <a:prstClr val="black"/>
                </a:solidFill>
              </a:rPr>
              <a:t>como o antigo (Com a inclusão das contas iniciadas com 7 e 8 – Outros Controles).</a:t>
            </a:r>
          </a:p>
          <a:p>
            <a:endParaRPr lang="pt-BR" dirty="0" smtClean="0">
              <a:solidFill>
                <a:prstClr val="black"/>
              </a:solidFill>
            </a:endParaRPr>
          </a:p>
          <a:p>
            <a:endParaRPr lang="pt-BR" dirty="0">
              <a:solidFill>
                <a:prstClr val="black"/>
              </a:solidFill>
            </a:endParaRPr>
          </a:p>
        </p:txBody>
      </p:sp>
    </p:spTree>
    <p:extLst>
      <p:ext uri="{BB962C8B-B14F-4D97-AF65-F5344CB8AC3E}">
        <p14:creationId xmlns="" xmlns:p14="http://schemas.microsoft.com/office/powerpoint/2010/main" val="942186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674163" y="804104"/>
            <a:ext cx="10692765" cy="1187715"/>
          </a:xfrm>
          <a:prstGeom prst="rect">
            <a:avLst/>
          </a:prstGeom>
        </p:spPr>
        <p:txBody>
          <a:bodyPr lIns="108603" tIns="54302" rIns="108603" bIns="54302">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pt-BR" dirty="0" smtClean="0">
                <a:solidFill>
                  <a:prstClr val="black"/>
                </a:solidFill>
              </a:rPr>
              <a:t>HOMOLOGAÇÃO DO NOVO PLANO DE CONTAS</a:t>
            </a:r>
            <a:endParaRPr lang="pt-BR" dirty="0">
              <a:solidFill>
                <a:prstClr val="black"/>
              </a:solidFill>
            </a:endParaRPr>
          </a:p>
        </p:txBody>
      </p:sp>
      <p:sp>
        <p:nvSpPr>
          <p:cNvPr id="3" name="Espaço Reservado para Conteúdo 2"/>
          <p:cNvSpPr txBox="1">
            <a:spLocks/>
          </p:cNvSpPr>
          <p:nvPr/>
        </p:nvSpPr>
        <p:spPr>
          <a:xfrm>
            <a:off x="594043" y="1954935"/>
            <a:ext cx="10692765" cy="4750859"/>
          </a:xfrm>
          <a:prstGeom prst="rect">
            <a:avLst/>
          </a:prstGeom>
        </p:spPr>
        <p:txBody>
          <a:bodyPr lIns="108603" tIns="54302" rIns="108603" bIns="54302">
            <a:normAutofit fontScale="92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r>
              <a:rPr lang="pt-BR" sz="3600" dirty="0">
                <a:solidFill>
                  <a:prstClr val="black"/>
                </a:solidFill>
              </a:rPr>
              <a:t>Durante o Exercício de 2012 foram feitos diversos testes de migração de saldos das contas do Plano de Contas de 2012 para as suas correspondentes no novo Plano de Contas, em um banco de testes, cabendo a SUASC a conferência da consistência dos saldos, evitando, desta forma, que o usuário final do sistema tivesse que fazer lançamentos contábeis manuais para se ajustar às inovações do novo PCASP.</a:t>
            </a:r>
          </a:p>
          <a:p>
            <a:pPr algn="just"/>
            <a:endParaRPr lang="pt-BR" sz="3600" dirty="0">
              <a:solidFill>
                <a:prstClr val="black"/>
              </a:solidFill>
            </a:endParaRPr>
          </a:p>
          <a:p>
            <a:pPr algn="just"/>
            <a:r>
              <a:rPr lang="pt-BR" sz="3600" dirty="0">
                <a:solidFill>
                  <a:prstClr val="black"/>
                </a:solidFill>
              </a:rPr>
              <a:t>Verificação das inconsistências qualitativas e quantitativas.</a:t>
            </a:r>
          </a:p>
          <a:p>
            <a:pPr algn="just"/>
            <a:endParaRPr lang="pt-BR" dirty="0" smtClean="0">
              <a:solidFill>
                <a:prstClr val="black"/>
              </a:solidFill>
            </a:endParaRPr>
          </a:p>
          <a:p>
            <a:endParaRPr lang="pt-BR" dirty="0">
              <a:solidFill>
                <a:prstClr val="black"/>
              </a:solidFill>
            </a:endParaRPr>
          </a:p>
        </p:txBody>
      </p:sp>
    </p:spTree>
    <p:extLst>
      <p:ext uri="{BB962C8B-B14F-4D97-AF65-F5344CB8AC3E}">
        <p14:creationId xmlns="" xmlns:p14="http://schemas.microsoft.com/office/powerpoint/2010/main" val="2688859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043" y="579630"/>
            <a:ext cx="10692765" cy="1187715"/>
          </a:xfrm>
        </p:spPr>
        <p:txBody>
          <a:bodyPr/>
          <a:lstStyle/>
          <a:p>
            <a:r>
              <a:rPr lang="pt-BR" dirty="0" smtClean="0"/>
              <a:t>NOVAS TABELAS</a:t>
            </a:r>
            <a:endParaRPr lang="pt-BR" dirty="0"/>
          </a:p>
        </p:txBody>
      </p:sp>
      <p:sp>
        <p:nvSpPr>
          <p:cNvPr id="3" name="Espaço Reservado para Conteúdo 2"/>
          <p:cNvSpPr>
            <a:spLocks noGrp="1"/>
          </p:cNvSpPr>
          <p:nvPr>
            <p:ph sz="quarter" idx="1"/>
          </p:nvPr>
        </p:nvSpPr>
        <p:spPr/>
        <p:txBody>
          <a:bodyPr>
            <a:normAutofit lnSpcReduction="10000"/>
          </a:bodyPr>
          <a:lstStyle/>
          <a:p>
            <a:pPr algn="just"/>
            <a:r>
              <a:rPr lang="pt-BR" sz="3300" dirty="0"/>
              <a:t>Por trás da ideia de facilitar a vida do usuário, levou-se também em conta a forma de trabalhar e a escassez de pessoal para proporcionar treinamento. </a:t>
            </a:r>
          </a:p>
          <a:p>
            <a:pPr algn="just"/>
            <a:endParaRPr lang="pt-BR" sz="3300" dirty="0"/>
          </a:p>
          <a:p>
            <a:pPr algn="just"/>
            <a:r>
              <a:rPr lang="pt-BR" sz="3300" dirty="0"/>
              <a:t>Por isso foram criadas algumas tabelas, como por exemplo, tabela que vincula Naturezas de Despesa e Receita com Variações Patrimoniais Ativas e Passivas, materializadas nas transações INCNRD, ALTNRD, EXCNRD (administradas apenas pelo órgão Central) e LISNRD.</a:t>
            </a:r>
          </a:p>
        </p:txBody>
      </p:sp>
    </p:spTree>
    <p:extLst>
      <p:ext uri="{BB962C8B-B14F-4D97-AF65-F5344CB8AC3E}">
        <p14:creationId xmlns="" xmlns:p14="http://schemas.microsoft.com/office/powerpoint/2010/main" val="1026675803"/>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594043" y="804104"/>
            <a:ext cx="10692765" cy="1187715"/>
          </a:xfrm>
        </p:spPr>
        <p:txBody>
          <a:bodyPr>
            <a:normAutofit fontScale="90000"/>
          </a:bodyPr>
          <a:lstStyle/>
          <a:p>
            <a:r>
              <a:rPr lang="pt-BR" sz="4800" dirty="0"/>
              <a:t>MUDANÇAS NA FORMA DE CONTABILIZAR – VPDS E VPAS</a:t>
            </a:r>
          </a:p>
        </p:txBody>
      </p:sp>
      <p:sp>
        <p:nvSpPr>
          <p:cNvPr id="3" name="Espaço Reservado para Conteúdo 2"/>
          <p:cNvSpPr>
            <a:spLocks noGrp="1"/>
          </p:cNvSpPr>
          <p:nvPr>
            <p:ph sz="quarter" idx="1"/>
          </p:nvPr>
        </p:nvSpPr>
        <p:spPr>
          <a:xfrm>
            <a:off x="1095307" y="2126716"/>
            <a:ext cx="10271621" cy="5028028"/>
          </a:xfrm>
        </p:spPr>
        <p:txBody>
          <a:bodyPr>
            <a:normAutofit fontScale="92500" lnSpcReduction="20000"/>
          </a:bodyPr>
          <a:lstStyle/>
          <a:p>
            <a:pPr algn="just"/>
            <a:r>
              <a:rPr lang="pt-BR" sz="3600" dirty="0"/>
              <a:t>A partir da priorização do enfoque patrimonial foram necessárias alterações nos programas referentes aos documentos DL e PD, com criação de um campo novo (CLASSIFICAÇÃO CONTÁBIL).</a:t>
            </a:r>
          </a:p>
          <a:p>
            <a:pPr algn="just"/>
            <a:endParaRPr lang="pt-BR" sz="3600" dirty="0"/>
          </a:p>
          <a:p>
            <a:pPr algn="just"/>
            <a:r>
              <a:rPr lang="pt-BR" sz="3600" dirty="0"/>
              <a:t>Este trabalho exigiu testes e procedimentos homologatórios por parte da SUASC, verificando não apenas os reflexos do campo criado, como também as críticas anteriores, ou seja, a consistência do documento, tanto em termos de apresentação, como a sua correta contabilização.</a:t>
            </a:r>
          </a:p>
          <a:p>
            <a:endParaRPr lang="pt-BR" dirty="0"/>
          </a:p>
        </p:txBody>
      </p:sp>
    </p:spTree>
    <p:extLst>
      <p:ext uri="{BB962C8B-B14F-4D97-AF65-F5344CB8AC3E}">
        <p14:creationId xmlns="" xmlns:p14="http://schemas.microsoft.com/office/powerpoint/2010/main" val="3777088412"/>
      </p:ext>
    </p:extLst>
  </p:cSld>
  <p:clrMapOvr>
    <a:masterClrMapping/>
  </p:clrMapOvr>
  <mc:AlternateContent xmlns:mc="http://schemas.openxmlformats.org/markup-compatibility/2006">
    <mc:Choice xmlns=""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p:cNvSpPr txBox="1"/>
          <p:nvPr/>
        </p:nvSpPr>
        <p:spPr>
          <a:xfrm>
            <a:off x="607483" y="944270"/>
            <a:ext cx="9262479" cy="1125327"/>
          </a:xfrm>
          <a:prstGeom prst="rect">
            <a:avLst/>
          </a:prstGeom>
          <a:noFill/>
        </p:spPr>
        <p:txBody>
          <a:bodyPr wrap="square" lIns="108603" tIns="54302" rIns="108603" bIns="54302" rtlCol="0">
            <a:spAutoFit/>
          </a:bodyPr>
          <a:lstStyle/>
          <a:p>
            <a:r>
              <a:rPr lang="pt-BR" sz="3300" dirty="0">
                <a:solidFill>
                  <a:prstClr val="black"/>
                </a:solidFill>
              </a:rPr>
              <a:t>Como o novo PCASP impactou o Sistema Contábil (SIAFEM/RJ)?</a:t>
            </a:r>
          </a:p>
        </p:txBody>
      </p:sp>
      <p:sp>
        <p:nvSpPr>
          <p:cNvPr id="3" name="CaixaDeTexto 2"/>
          <p:cNvSpPr txBox="1"/>
          <p:nvPr/>
        </p:nvSpPr>
        <p:spPr>
          <a:xfrm>
            <a:off x="1262405" y="2216295"/>
            <a:ext cx="9543160" cy="5464977"/>
          </a:xfrm>
          <a:prstGeom prst="rect">
            <a:avLst/>
          </a:prstGeom>
          <a:noFill/>
        </p:spPr>
        <p:txBody>
          <a:bodyPr wrap="square" lIns="108603" tIns="54302" rIns="108603" bIns="54302" rtlCol="0">
            <a:spAutoFit/>
          </a:bodyPr>
          <a:lstStyle/>
          <a:p>
            <a:pPr marL="339385" indent="-339385">
              <a:buFont typeface="Arial" pitchFamily="34" charset="0"/>
              <a:buChar char="•"/>
            </a:pPr>
            <a:r>
              <a:rPr lang="pt-BR" sz="2900" dirty="0">
                <a:solidFill>
                  <a:prstClr val="black"/>
                </a:solidFill>
              </a:rPr>
              <a:t>Demandou a revisão das tabelas e o DE/PARA das contas contábeis;</a:t>
            </a:r>
          </a:p>
          <a:p>
            <a:pPr marL="339385" indent="-339385">
              <a:buFont typeface="Arial" pitchFamily="34" charset="0"/>
              <a:buChar char="•"/>
            </a:pPr>
            <a:endParaRPr lang="pt-BR" sz="2900" dirty="0">
              <a:solidFill>
                <a:prstClr val="black"/>
              </a:solidFill>
            </a:endParaRPr>
          </a:p>
          <a:p>
            <a:pPr marL="339385" indent="-339385">
              <a:buFont typeface="Arial" pitchFamily="34" charset="0"/>
              <a:buChar char="•"/>
            </a:pPr>
            <a:r>
              <a:rPr lang="pt-BR" sz="2900" dirty="0">
                <a:solidFill>
                  <a:prstClr val="black"/>
                </a:solidFill>
              </a:rPr>
              <a:t>Alteração dos roteiros contábeis dos eventos, decorrentes da adoção do novo PCASP, com o apoio da ATI;</a:t>
            </a:r>
          </a:p>
          <a:p>
            <a:pPr marL="339385" indent="-339385">
              <a:buFont typeface="Arial" pitchFamily="34" charset="0"/>
              <a:buChar char="•"/>
            </a:pPr>
            <a:endParaRPr lang="pt-BR" sz="2900" dirty="0">
              <a:solidFill>
                <a:prstClr val="black"/>
              </a:solidFill>
            </a:endParaRPr>
          </a:p>
          <a:p>
            <a:pPr marL="339385" indent="-339385">
              <a:buFont typeface="Arial" pitchFamily="34" charset="0"/>
              <a:buChar char="•"/>
            </a:pPr>
            <a:r>
              <a:rPr lang="pt-BR" sz="2900" dirty="0">
                <a:solidFill>
                  <a:prstClr val="black"/>
                </a:solidFill>
              </a:rPr>
              <a:t>Foram criados campos na tabela de eventos,  e em alguns documentos ( NL, DL e PD ) , por exemplo, classificação contábil;</a:t>
            </a:r>
          </a:p>
          <a:p>
            <a:pPr marL="339385" indent="-339385">
              <a:buFont typeface="Arial" pitchFamily="34" charset="0"/>
              <a:buChar char="•"/>
            </a:pPr>
            <a:endParaRPr lang="pt-BR" sz="2900" dirty="0">
              <a:solidFill>
                <a:prstClr val="black"/>
              </a:solidFill>
            </a:endParaRPr>
          </a:p>
          <a:p>
            <a:pPr marL="339385" indent="-339385">
              <a:buFont typeface="Arial" pitchFamily="34" charset="0"/>
              <a:buChar char="•"/>
            </a:pPr>
            <a:endParaRPr lang="pt-BR" sz="2900" dirty="0">
              <a:solidFill>
                <a:prstClr val="black"/>
              </a:solidFill>
            </a:endParaRPr>
          </a:p>
          <a:p>
            <a:pPr marL="339385" indent="-339385">
              <a:buFont typeface="Arial" pitchFamily="34" charset="0"/>
              <a:buChar char="•"/>
            </a:pPr>
            <a:endParaRPr lang="pt-BR" sz="2900" dirty="0">
              <a:solidFill>
                <a:prstClr val="black"/>
              </a:solidFill>
            </a:endParaRPr>
          </a:p>
        </p:txBody>
      </p:sp>
    </p:spTree>
    <p:extLst>
      <p:ext uri="{BB962C8B-B14F-4D97-AF65-F5344CB8AC3E}">
        <p14:creationId xmlns="" xmlns:p14="http://schemas.microsoft.com/office/powerpoint/2010/main" val="1521685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7483" y="729279"/>
            <a:ext cx="10692765" cy="1187715"/>
          </a:xfrm>
        </p:spPr>
        <p:txBody>
          <a:bodyPr/>
          <a:lstStyle/>
          <a:p>
            <a:r>
              <a:rPr lang="pt-BR" u="sng" dirty="0" smtClean="0"/>
              <a:t>Facilitadores para os Usuários</a:t>
            </a:r>
            <a:endParaRPr lang="pt-BR" u="sng" dirty="0"/>
          </a:p>
        </p:txBody>
      </p:sp>
      <p:sp>
        <p:nvSpPr>
          <p:cNvPr id="3" name="Espaço Reservado para Conteúdo 2"/>
          <p:cNvSpPr>
            <a:spLocks noGrp="1"/>
          </p:cNvSpPr>
          <p:nvPr>
            <p:ph idx="1"/>
          </p:nvPr>
        </p:nvSpPr>
        <p:spPr>
          <a:xfrm>
            <a:off x="594043" y="1853123"/>
            <a:ext cx="10692765" cy="4703021"/>
          </a:xfrm>
        </p:spPr>
        <p:txBody>
          <a:bodyPr/>
          <a:lstStyle/>
          <a:p>
            <a:r>
              <a:rPr lang="pt-BR" sz="3300" dirty="0"/>
              <a:t>A tabela de eventos não foi alterada, e sim o roteiro contábil;</a:t>
            </a:r>
          </a:p>
          <a:p>
            <a:endParaRPr lang="pt-BR" sz="3300" dirty="0"/>
          </a:p>
          <a:p>
            <a:r>
              <a:rPr lang="pt-BR" sz="3300" dirty="0"/>
              <a:t>Criação de novas consultas no SIAFEM/RJ – LISNRD, LISEVENNAT, LISDEPCASP;</a:t>
            </a:r>
          </a:p>
          <a:p>
            <a:endParaRPr lang="pt-BR" sz="3300" dirty="0"/>
          </a:p>
          <a:p>
            <a:r>
              <a:rPr lang="pt-BR" sz="3300" dirty="0"/>
              <a:t>A forma de preenchimento dos documentos não foi afetada em decorrência da criação do campo “classificação contábil”.</a:t>
            </a:r>
          </a:p>
        </p:txBody>
      </p:sp>
    </p:spTree>
    <p:extLst>
      <p:ext uri="{BB962C8B-B14F-4D97-AF65-F5344CB8AC3E}">
        <p14:creationId xmlns="" xmlns:p14="http://schemas.microsoft.com/office/powerpoint/2010/main" val="346132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1_Personalizar design">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ersonalizar design">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2525</TotalTime>
  <Words>1541</Words>
  <Application>Microsoft Office PowerPoint</Application>
  <PresentationFormat>Personalizar</PresentationFormat>
  <Paragraphs>147</Paragraphs>
  <Slides>26</Slides>
  <Notes>0</Notes>
  <HiddenSlides>0</HiddenSlides>
  <MMClips>0</MMClips>
  <ScaleCrop>false</ScaleCrop>
  <HeadingPairs>
    <vt:vector size="4" baseType="variant">
      <vt:variant>
        <vt:lpstr>Tema</vt:lpstr>
      </vt:variant>
      <vt:variant>
        <vt:i4>2</vt:i4>
      </vt:variant>
      <vt:variant>
        <vt:lpstr>Títulos de slides</vt:lpstr>
      </vt:variant>
      <vt:variant>
        <vt:i4>26</vt:i4>
      </vt:variant>
    </vt:vector>
  </HeadingPairs>
  <TitlesOfParts>
    <vt:vector size="28" baseType="lpstr">
      <vt:lpstr>1_Personalizar design</vt:lpstr>
      <vt:lpstr>Personalizar design</vt:lpstr>
      <vt:lpstr>Slide 1</vt:lpstr>
      <vt:lpstr>Slide 2</vt:lpstr>
      <vt:lpstr>Slide 3</vt:lpstr>
      <vt:lpstr>Slide 4</vt:lpstr>
      <vt:lpstr>Slide 5</vt:lpstr>
      <vt:lpstr>NOVAS TABELAS</vt:lpstr>
      <vt:lpstr>MUDANÇAS NA FORMA DE CONTABILIZAR – VPDS E VPAS</vt:lpstr>
      <vt:lpstr>Slide 8</vt:lpstr>
      <vt:lpstr>Facilitadores para os Usuários</vt:lpstr>
      <vt:lpstr>Slide 10</vt:lpstr>
      <vt:lpstr>Slide 11</vt:lpstr>
      <vt:lpstr>Slide 12</vt:lpstr>
      <vt:lpstr>Slide 13</vt:lpstr>
      <vt:lpstr>Slide 14</vt:lpstr>
      <vt:lpstr>Processo de Implantação do PCASP</vt:lpstr>
      <vt:lpstr>PARAMETRIZAÇÕES</vt:lpstr>
      <vt:lpstr>PARAMETRIZAÇÕES</vt:lpstr>
      <vt:lpstr>METAS ALCANÇADAS</vt:lpstr>
      <vt:lpstr>Slide 19</vt:lpstr>
      <vt:lpstr>Slide 20</vt:lpstr>
      <vt:lpstr>Slide 21</vt:lpstr>
      <vt:lpstr>Slide 22</vt:lpstr>
      <vt:lpstr>Slide 23</vt:lpstr>
      <vt:lpstr>Slide 24</vt:lpstr>
      <vt:lpstr>Slide 25</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Contadoria Geral do Estado do rio de Janeiro</dc:title>
  <dc:creator>Stephanie Guimaraes da Silva</dc:creator>
  <cp:lastModifiedBy>26216663</cp:lastModifiedBy>
  <cp:revision>177</cp:revision>
  <cp:lastPrinted>2014-06-02T19:09:03Z</cp:lastPrinted>
  <dcterms:created xsi:type="dcterms:W3CDTF">2013-07-04T21:11:16Z</dcterms:created>
  <dcterms:modified xsi:type="dcterms:W3CDTF">2014-06-11T18:15:40Z</dcterms:modified>
</cp:coreProperties>
</file>