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4630400" cy="8229600"/>
  <p:notesSz cx="8229600" cy="14630400"/>
  <p:embeddedFontLst>
    <p:embeddedFont>
      <p:font typeface="Lora"/>
      <p:regular r:id="rId12"/>
    </p:embeddedFont>
    <p:embeddedFont>
      <p:font typeface="Lora"/>
      <p:regular r:id="rId13"/>
    </p:embeddedFont>
    <p:embeddedFont>
      <p:font typeface="Lora"/>
      <p:regular r:id="rId14"/>
    </p:embeddedFont>
    <p:embeddedFont>
      <p:font typeface="Lora"/>
      <p:regular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2" Type="http://schemas.openxmlformats.org/officeDocument/2006/relationships/font" Target="fonts/font1.fntdata"/><Relationship Id="rId13" Type="http://schemas.openxmlformats.org/officeDocument/2006/relationships/font" Target="fonts/font2.fntdata"/><Relationship Id="rId14" Type="http://schemas.openxmlformats.org/officeDocument/2006/relationships/font" Target="fonts/font3.fntdata"/><Relationship Id="rId1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945124"/>
            <a:ext cx="7468553" cy="2816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LIDERA CGM-Rio: </a:t>
            </a:r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Formando Líderes na Controladoria Geral do Município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5120164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5862161"/>
            <a:ext cx="6288643" cy="4223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Realização: Centro de Estudos CGM-Rio</a:t>
            </a:r>
            <a:endParaRPr lang="en-US" sz="2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33663"/>
            <a:ext cx="598027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Objetivos do Programa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1796653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</p:sp>
      <p:sp>
        <p:nvSpPr>
          <p:cNvPr id="5" name="Text 2"/>
          <p:cNvSpPr/>
          <p:nvPr/>
        </p:nvSpPr>
        <p:spPr>
          <a:xfrm>
            <a:off x="6563439" y="2035969"/>
            <a:ext cx="459724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Desenvolvimento de Competências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63439" y="2531507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Desenvolver competências especificas para liderança como Foco em comunicação, gestão de equipes, tomada de decisões entre outras. 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24124" y="3776186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</p:sp>
      <p:sp>
        <p:nvSpPr>
          <p:cNvPr id="8" name="Text 5"/>
          <p:cNvSpPr/>
          <p:nvPr/>
        </p:nvSpPr>
        <p:spPr>
          <a:xfrm>
            <a:off x="6563439" y="4015502"/>
            <a:ext cx="343447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Módulos Teórico e Prático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63439" y="4511040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Abordagens inovadoras e experiências práticas para maior aprendizado.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755719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444752"/>
          </a:solidFill>
          <a:ln/>
        </p:spPr>
      </p:sp>
      <p:sp>
        <p:nvSpPr>
          <p:cNvPr id="11" name="Text 8"/>
          <p:cNvSpPr/>
          <p:nvPr/>
        </p:nvSpPr>
        <p:spPr>
          <a:xfrm>
            <a:off x="6563439" y="599503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Cultura de Liderança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63439" y="6490573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Fortalecer a cultura de liderança e desenvolvimento contínuo entre os servidores.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6468" y="1893332"/>
            <a:ext cx="827746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Benefícios do LIDERA CGM-Rio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195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Para os Servidores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786902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Desenvolvimento pessoal e profissional com capacitação contínua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636651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Fortalecimento da liderança com melhora da gestão de pessoas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5486400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Valorização com participação ativa em um espaço de troca e aprendizado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614761" y="3195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Para a CGM-Rio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14761" y="3786902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Melhoria na eficiência e gestão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614761" y="425362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Fortalecimento da cultura de liderança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4720352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Ambiente de trabalho mais colaborativo e transparente 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7614761" y="5187077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Formação de futuros líderes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471732"/>
            <a:ext cx="610754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Informações Essenciais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53472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74" y="2592705"/>
            <a:ext cx="337899" cy="4224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15559" y="26169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Cronograma 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615559" y="3112532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Encontros bimestrais</a:t>
            </a:r>
            <a:endParaRPr lang="en-US" sz="1850" dirty="0"/>
          </a:p>
        </p:txBody>
      </p:sp>
      <p:sp>
        <p:nvSpPr>
          <p:cNvPr id="8" name="Shape 4"/>
          <p:cNvSpPr/>
          <p:nvPr/>
        </p:nvSpPr>
        <p:spPr>
          <a:xfrm>
            <a:off x="837724" y="3974306"/>
            <a:ext cx="538520" cy="538520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74" y="4032290"/>
            <a:ext cx="337899" cy="42243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615559" y="405657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Requisitos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615559" y="4552117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Ser servidor ativo e interessado em desenvolvimento de liderança.</a:t>
            </a:r>
            <a:endParaRPr lang="en-US" sz="1850" dirty="0"/>
          </a:p>
        </p:txBody>
      </p:sp>
      <p:sp>
        <p:nvSpPr>
          <p:cNvPr id="12" name="Shape 7"/>
          <p:cNvSpPr/>
          <p:nvPr/>
        </p:nvSpPr>
        <p:spPr>
          <a:xfrm>
            <a:off x="837724" y="541389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444752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74" y="5471874"/>
            <a:ext cx="337899" cy="42243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15559" y="5496163"/>
            <a:ext cx="301513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Programa Colaborativo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615559" y="5991701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Participação dos próprios servidores nas escolhas de temas e convidados. 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3039785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TRANSFORMAÇÃO COMEÇA COM QUEM LIDERA!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837724" y="4806791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000"/>
              </a:lnSpc>
              <a:buNone/>
            </a:pP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2025-05-08T18:08:49Z</dcterms:created>
  <dcterms:modified xsi:type="dcterms:W3CDTF">2025-05-08T18:08:49Z</dcterms:modified>
</cp:coreProperties>
</file>